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2"/>
  </p:notesMasterIdLst>
  <p:sldIdLst>
    <p:sldId id="256" r:id="rId2"/>
    <p:sldId id="257" r:id="rId3"/>
    <p:sldId id="260" r:id="rId4"/>
    <p:sldId id="281" r:id="rId5"/>
    <p:sldId id="282" r:id="rId6"/>
    <p:sldId id="283" r:id="rId7"/>
    <p:sldId id="284" r:id="rId8"/>
    <p:sldId id="292" r:id="rId9"/>
    <p:sldId id="261" r:id="rId10"/>
    <p:sldId id="293" r:id="rId11"/>
    <p:sldId id="294" r:id="rId12"/>
    <p:sldId id="262" r:id="rId13"/>
    <p:sldId id="263" r:id="rId14"/>
    <p:sldId id="264" r:id="rId15"/>
    <p:sldId id="265" r:id="rId16"/>
    <p:sldId id="266" r:id="rId17"/>
    <p:sldId id="267" r:id="rId18"/>
    <p:sldId id="268" r:id="rId19"/>
    <p:sldId id="271" r:id="rId20"/>
    <p:sldId id="273" r:id="rId21"/>
    <p:sldId id="277" r:id="rId22"/>
    <p:sldId id="274" r:id="rId23"/>
    <p:sldId id="299" r:id="rId24"/>
    <p:sldId id="276" r:id="rId25"/>
    <p:sldId id="278" r:id="rId26"/>
    <p:sldId id="279" r:id="rId27"/>
    <p:sldId id="280" r:id="rId28"/>
    <p:sldId id="290" r:id="rId29"/>
    <p:sldId id="259" r:id="rId30"/>
    <p:sldId id="296" r:id="rId31"/>
    <p:sldId id="269" r:id="rId32"/>
    <p:sldId id="270" r:id="rId33"/>
    <p:sldId id="297" r:id="rId34"/>
    <p:sldId id="258" r:id="rId35"/>
    <p:sldId id="289" r:id="rId36"/>
    <p:sldId id="287" r:id="rId37"/>
    <p:sldId id="285" r:id="rId38"/>
    <p:sldId id="298" r:id="rId39"/>
    <p:sldId id="295" r:id="rId40"/>
    <p:sldId id="29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95"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74A14-2D1A-4E19-90F6-2EF3F6AE5A09}"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n-US"/>
        </a:p>
      </dgm:t>
    </dgm:pt>
    <dgm:pt modelId="{20A76182-0B6B-42D0-A115-58C3A9E79546}">
      <dgm:prSet/>
      <dgm:spPr/>
      <dgm:t>
        <a:bodyPr/>
        <a:lstStyle/>
        <a:p>
          <a:r>
            <a:rPr lang="en-US" dirty="0"/>
            <a:t>Obtain CBC and differential, Lactate and </a:t>
          </a:r>
          <a:r>
            <a:rPr lang="en-US" b="1" dirty="0"/>
            <a:t>aerobic and anaerobic </a:t>
          </a:r>
          <a:r>
            <a:rPr lang="en-US" dirty="0"/>
            <a:t>blood cultures from all lumens of CVAD </a:t>
          </a:r>
          <a:r>
            <a:rPr lang="en-US" b="1" dirty="0"/>
            <a:t>within 30 minutes </a:t>
          </a:r>
          <a:r>
            <a:rPr lang="en-US" dirty="0"/>
            <a:t>of arrival. If patient does not have a CVAD draw a peripheral culture. (NOTE: Pediatric culture bottles automatically include testing for both aerobic and anaerobic. Also aerobic blood cultures automatically include fungal cultures as all fungi are aerobic.)</a:t>
          </a:r>
        </a:p>
      </dgm:t>
    </dgm:pt>
    <dgm:pt modelId="{E8AE57B7-10AE-419A-B085-635245C6F878}" type="parTrans" cxnId="{48F7886B-26E8-49D4-988D-83DE5A6E50CE}">
      <dgm:prSet/>
      <dgm:spPr/>
      <dgm:t>
        <a:bodyPr/>
        <a:lstStyle/>
        <a:p>
          <a:endParaRPr lang="en-US"/>
        </a:p>
      </dgm:t>
    </dgm:pt>
    <dgm:pt modelId="{7B0CF5BF-A92D-480E-B9D8-00AA8E39541B}" type="sibTrans" cxnId="{48F7886B-26E8-49D4-988D-83DE5A6E50CE}">
      <dgm:prSet/>
      <dgm:spPr/>
      <dgm:t>
        <a:bodyPr/>
        <a:lstStyle/>
        <a:p>
          <a:endParaRPr lang="en-US"/>
        </a:p>
      </dgm:t>
    </dgm:pt>
    <dgm:pt modelId="{18A1D5B7-48A5-44CD-A489-7F075328F47B}">
      <dgm:prSet/>
      <dgm:spPr/>
      <dgm:t>
        <a:bodyPr/>
        <a:lstStyle/>
        <a:p>
          <a:r>
            <a:rPr lang="en-US" i="1" dirty="0">
              <a:solidFill>
                <a:srgbClr val="FF0000"/>
              </a:solidFill>
            </a:rPr>
            <a:t>NOTE: Repeat lactate levels should be considered in patients who have high levels on presentation and/or those that are unwell. Routine repeat measurement of lactate levels outside a clinical concern for sepsis is not required.</a:t>
          </a:r>
          <a:endParaRPr lang="en-US" dirty="0">
            <a:solidFill>
              <a:srgbClr val="FF0000"/>
            </a:solidFill>
          </a:endParaRPr>
        </a:p>
      </dgm:t>
    </dgm:pt>
    <dgm:pt modelId="{BC023946-133C-484B-9F59-0C47DF501DCC}" type="parTrans" cxnId="{D4546DE3-A104-47CE-9630-2E956C11254C}">
      <dgm:prSet/>
      <dgm:spPr/>
      <dgm:t>
        <a:bodyPr/>
        <a:lstStyle/>
        <a:p>
          <a:endParaRPr lang="en-US"/>
        </a:p>
      </dgm:t>
    </dgm:pt>
    <dgm:pt modelId="{E6445823-94EA-4A9F-9E93-5F4F688851D8}" type="sibTrans" cxnId="{D4546DE3-A104-47CE-9630-2E956C11254C}">
      <dgm:prSet/>
      <dgm:spPr/>
      <dgm:t>
        <a:bodyPr/>
        <a:lstStyle/>
        <a:p>
          <a:endParaRPr lang="en-US"/>
        </a:p>
      </dgm:t>
    </dgm:pt>
    <dgm:pt modelId="{94BDBF05-A3FF-4EED-9192-20977E9B98C4}" type="pres">
      <dgm:prSet presAssocID="{14774A14-2D1A-4E19-90F6-2EF3F6AE5A09}" presName="hierChild1" presStyleCnt="0">
        <dgm:presLayoutVars>
          <dgm:chPref val="1"/>
          <dgm:dir/>
          <dgm:animOne val="branch"/>
          <dgm:animLvl val="lvl"/>
          <dgm:resizeHandles/>
        </dgm:presLayoutVars>
      </dgm:prSet>
      <dgm:spPr/>
    </dgm:pt>
    <dgm:pt modelId="{D0C7E317-6164-4558-A968-0AEB23C65CE2}" type="pres">
      <dgm:prSet presAssocID="{20A76182-0B6B-42D0-A115-58C3A9E79546}" presName="hierRoot1" presStyleCnt="0"/>
      <dgm:spPr/>
    </dgm:pt>
    <dgm:pt modelId="{FAF7C418-BBDC-4286-907E-560681850B0A}" type="pres">
      <dgm:prSet presAssocID="{20A76182-0B6B-42D0-A115-58C3A9E79546}" presName="composite" presStyleCnt="0"/>
      <dgm:spPr/>
    </dgm:pt>
    <dgm:pt modelId="{918931AA-7BB3-4A2B-847C-5DA5B977BD52}" type="pres">
      <dgm:prSet presAssocID="{20A76182-0B6B-42D0-A115-58C3A9E79546}" presName="background" presStyleLbl="node0" presStyleIdx="0" presStyleCnt="2"/>
      <dgm:spPr/>
    </dgm:pt>
    <dgm:pt modelId="{D9DA2F59-B44B-487E-BD6E-B37876883F8D}" type="pres">
      <dgm:prSet presAssocID="{20A76182-0B6B-42D0-A115-58C3A9E79546}" presName="text" presStyleLbl="fgAcc0" presStyleIdx="0" presStyleCnt="2">
        <dgm:presLayoutVars>
          <dgm:chPref val="3"/>
        </dgm:presLayoutVars>
      </dgm:prSet>
      <dgm:spPr/>
    </dgm:pt>
    <dgm:pt modelId="{7F4D1B99-3138-4140-A053-42D1D603D04B}" type="pres">
      <dgm:prSet presAssocID="{20A76182-0B6B-42D0-A115-58C3A9E79546}" presName="hierChild2" presStyleCnt="0"/>
      <dgm:spPr/>
    </dgm:pt>
    <dgm:pt modelId="{041A8C55-9F45-4F6D-A639-74A803643F99}" type="pres">
      <dgm:prSet presAssocID="{18A1D5B7-48A5-44CD-A489-7F075328F47B}" presName="hierRoot1" presStyleCnt="0"/>
      <dgm:spPr/>
    </dgm:pt>
    <dgm:pt modelId="{4EB7D1A9-1479-452D-AE09-DD0B6DAF4485}" type="pres">
      <dgm:prSet presAssocID="{18A1D5B7-48A5-44CD-A489-7F075328F47B}" presName="composite" presStyleCnt="0"/>
      <dgm:spPr/>
    </dgm:pt>
    <dgm:pt modelId="{33BB9F95-1882-4BC8-ABB3-9E8928E6DE53}" type="pres">
      <dgm:prSet presAssocID="{18A1D5B7-48A5-44CD-A489-7F075328F47B}" presName="background" presStyleLbl="node0" presStyleIdx="1" presStyleCnt="2"/>
      <dgm:spPr/>
    </dgm:pt>
    <dgm:pt modelId="{079CBA12-F0F1-4D6C-BC88-1DC62671D987}" type="pres">
      <dgm:prSet presAssocID="{18A1D5B7-48A5-44CD-A489-7F075328F47B}" presName="text" presStyleLbl="fgAcc0" presStyleIdx="1" presStyleCnt="2">
        <dgm:presLayoutVars>
          <dgm:chPref val="3"/>
        </dgm:presLayoutVars>
      </dgm:prSet>
      <dgm:spPr/>
    </dgm:pt>
    <dgm:pt modelId="{9D096202-FCE0-42BF-A940-5D985E8ECAA5}" type="pres">
      <dgm:prSet presAssocID="{18A1D5B7-48A5-44CD-A489-7F075328F47B}" presName="hierChild2" presStyleCnt="0"/>
      <dgm:spPr/>
    </dgm:pt>
  </dgm:ptLst>
  <dgm:cxnLst>
    <dgm:cxn modelId="{087F000F-64F9-4EF0-AC40-58E1BF19BF72}" type="presOf" srcId="{14774A14-2D1A-4E19-90F6-2EF3F6AE5A09}" destId="{94BDBF05-A3FF-4EED-9192-20977E9B98C4}" srcOrd="0" destOrd="0" presId="urn:microsoft.com/office/officeart/2005/8/layout/hierarchy1"/>
    <dgm:cxn modelId="{57B52E1D-9CF5-4099-9587-BB86B2914659}" type="presOf" srcId="{18A1D5B7-48A5-44CD-A489-7F075328F47B}" destId="{079CBA12-F0F1-4D6C-BC88-1DC62671D987}" srcOrd="0" destOrd="0" presId="urn:microsoft.com/office/officeart/2005/8/layout/hierarchy1"/>
    <dgm:cxn modelId="{48F7886B-26E8-49D4-988D-83DE5A6E50CE}" srcId="{14774A14-2D1A-4E19-90F6-2EF3F6AE5A09}" destId="{20A76182-0B6B-42D0-A115-58C3A9E79546}" srcOrd="0" destOrd="0" parTransId="{E8AE57B7-10AE-419A-B085-635245C6F878}" sibTransId="{7B0CF5BF-A92D-480E-B9D8-00AA8E39541B}"/>
    <dgm:cxn modelId="{688AE058-2D5B-4FEA-B599-D434FF780226}" type="presOf" srcId="{20A76182-0B6B-42D0-A115-58C3A9E79546}" destId="{D9DA2F59-B44B-487E-BD6E-B37876883F8D}" srcOrd="0" destOrd="0" presId="urn:microsoft.com/office/officeart/2005/8/layout/hierarchy1"/>
    <dgm:cxn modelId="{D4546DE3-A104-47CE-9630-2E956C11254C}" srcId="{14774A14-2D1A-4E19-90F6-2EF3F6AE5A09}" destId="{18A1D5B7-48A5-44CD-A489-7F075328F47B}" srcOrd="1" destOrd="0" parTransId="{BC023946-133C-484B-9F59-0C47DF501DCC}" sibTransId="{E6445823-94EA-4A9F-9E93-5F4F688851D8}"/>
    <dgm:cxn modelId="{5A57996B-81FB-4AF0-8959-6F26842AD29D}" type="presParOf" srcId="{94BDBF05-A3FF-4EED-9192-20977E9B98C4}" destId="{D0C7E317-6164-4558-A968-0AEB23C65CE2}" srcOrd="0" destOrd="0" presId="urn:microsoft.com/office/officeart/2005/8/layout/hierarchy1"/>
    <dgm:cxn modelId="{C4295A0D-8B69-41B9-AB4E-9945C7A17EE3}" type="presParOf" srcId="{D0C7E317-6164-4558-A968-0AEB23C65CE2}" destId="{FAF7C418-BBDC-4286-907E-560681850B0A}" srcOrd="0" destOrd="0" presId="urn:microsoft.com/office/officeart/2005/8/layout/hierarchy1"/>
    <dgm:cxn modelId="{6E45B15B-CEE1-4E1B-9203-8E6CC0260F59}" type="presParOf" srcId="{FAF7C418-BBDC-4286-907E-560681850B0A}" destId="{918931AA-7BB3-4A2B-847C-5DA5B977BD52}" srcOrd="0" destOrd="0" presId="urn:microsoft.com/office/officeart/2005/8/layout/hierarchy1"/>
    <dgm:cxn modelId="{0309C144-36DB-4245-ABA1-1E9B8494CCC1}" type="presParOf" srcId="{FAF7C418-BBDC-4286-907E-560681850B0A}" destId="{D9DA2F59-B44B-487E-BD6E-B37876883F8D}" srcOrd="1" destOrd="0" presId="urn:microsoft.com/office/officeart/2005/8/layout/hierarchy1"/>
    <dgm:cxn modelId="{3391D25D-470C-4736-AC0E-27E4E4F9FAD2}" type="presParOf" srcId="{D0C7E317-6164-4558-A968-0AEB23C65CE2}" destId="{7F4D1B99-3138-4140-A053-42D1D603D04B}" srcOrd="1" destOrd="0" presId="urn:microsoft.com/office/officeart/2005/8/layout/hierarchy1"/>
    <dgm:cxn modelId="{7CAC69C7-ABF3-4A83-9FF1-7B10ECD8E6F7}" type="presParOf" srcId="{94BDBF05-A3FF-4EED-9192-20977E9B98C4}" destId="{041A8C55-9F45-4F6D-A639-74A803643F99}" srcOrd="1" destOrd="0" presId="urn:microsoft.com/office/officeart/2005/8/layout/hierarchy1"/>
    <dgm:cxn modelId="{C1E3E936-33A1-4AC1-9CEE-EF39820E327A}" type="presParOf" srcId="{041A8C55-9F45-4F6D-A639-74A803643F99}" destId="{4EB7D1A9-1479-452D-AE09-DD0B6DAF4485}" srcOrd="0" destOrd="0" presId="urn:microsoft.com/office/officeart/2005/8/layout/hierarchy1"/>
    <dgm:cxn modelId="{A878C750-91E0-49D9-A2D1-D3199AC3FA29}" type="presParOf" srcId="{4EB7D1A9-1479-452D-AE09-DD0B6DAF4485}" destId="{33BB9F95-1882-4BC8-ABB3-9E8928E6DE53}" srcOrd="0" destOrd="0" presId="urn:microsoft.com/office/officeart/2005/8/layout/hierarchy1"/>
    <dgm:cxn modelId="{FC4E6D95-72BE-4C7C-9244-BEA206A3B925}" type="presParOf" srcId="{4EB7D1A9-1479-452D-AE09-DD0B6DAF4485}" destId="{079CBA12-F0F1-4D6C-BC88-1DC62671D987}" srcOrd="1" destOrd="0" presId="urn:microsoft.com/office/officeart/2005/8/layout/hierarchy1"/>
    <dgm:cxn modelId="{207D3399-CA25-4A92-BF64-8DE58D0695DF}" type="presParOf" srcId="{041A8C55-9F45-4F6D-A639-74A803643F99}" destId="{9D096202-FCE0-42BF-A940-5D985E8ECA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299365-3261-4963-AF0E-348FB457E7BD}"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BC685D73-369A-4EF5-B98F-387CB5078276}">
      <dgm:prSet/>
      <dgm:spPr/>
      <dgm:t>
        <a:bodyPr/>
        <a:lstStyle/>
        <a:p>
          <a:r>
            <a:rPr lang="en-US"/>
            <a:t>AALL1731, AALL1732, AALL1631 and AALL1621 replace</a:t>
          </a:r>
        </a:p>
      </dgm:t>
    </dgm:pt>
    <dgm:pt modelId="{E3387688-C594-4FD5-93E7-095D6F5F7022}" type="parTrans" cxnId="{2F9F84D2-4C3F-4574-B3CE-E29DF2D7FCCA}">
      <dgm:prSet/>
      <dgm:spPr/>
      <dgm:t>
        <a:bodyPr/>
        <a:lstStyle/>
        <a:p>
          <a:endParaRPr lang="en-US"/>
        </a:p>
      </dgm:t>
    </dgm:pt>
    <dgm:pt modelId="{EAE6ABB0-8A33-42DA-AD0B-AD8BCBEE0249}" type="sibTrans" cxnId="{2F9F84D2-4C3F-4574-B3CE-E29DF2D7FCCA}">
      <dgm:prSet/>
      <dgm:spPr/>
      <dgm:t>
        <a:bodyPr/>
        <a:lstStyle/>
        <a:p>
          <a:endParaRPr lang="en-US"/>
        </a:p>
      </dgm:t>
    </dgm:pt>
    <dgm:pt modelId="{A39ACFB7-CB77-43B2-BAB7-92F656BBD98D}">
      <dgm:prSet/>
      <dgm:spPr/>
      <dgm:t>
        <a:bodyPr/>
        <a:lstStyle/>
        <a:p>
          <a:r>
            <a:rPr lang="en-US"/>
            <a:t>pegaspargase with calaspargase pegol on 1:1 basis in all phases of therapy</a:t>
          </a:r>
        </a:p>
      </dgm:t>
    </dgm:pt>
    <dgm:pt modelId="{B773738B-CFA5-46E8-9247-E0BD856DFE85}" type="parTrans" cxnId="{52C1EE9E-F240-4573-8993-74E009EC4B2F}">
      <dgm:prSet/>
      <dgm:spPr/>
      <dgm:t>
        <a:bodyPr/>
        <a:lstStyle/>
        <a:p>
          <a:endParaRPr lang="en-US"/>
        </a:p>
      </dgm:t>
    </dgm:pt>
    <dgm:pt modelId="{2CCA737A-5C9B-4C5A-9383-B3E5D7097D7A}" type="sibTrans" cxnId="{52C1EE9E-F240-4573-8993-74E009EC4B2F}">
      <dgm:prSet/>
      <dgm:spPr/>
      <dgm:t>
        <a:bodyPr/>
        <a:lstStyle/>
        <a:p>
          <a:endParaRPr lang="en-US"/>
        </a:p>
      </dgm:t>
    </dgm:pt>
    <dgm:pt modelId="{04F9D14C-1BD0-453B-95F7-868F65BAB92F}">
      <dgm:prSet/>
      <dgm:spPr/>
      <dgm:t>
        <a:bodyPr/>
        <a:lstStyle/>
        <a:p>
          <a:r>
            <a:rPr lang="en-US"/>
            <a:t>AALL1821 is in the process of being amended</a:t>
          </a:r>
        </a:p>
      </dgm:t>
    </dgm:pt>
    <dgm:pt modelId="{8FFE1A0F-01CD-4EDE-9C33-A98872BCDE99}" type="parTrans" cxnId="{2F35D212-9C0A-4561-8857-A93E020AEB99}">
      <dgm:prSet/>
      <dgm:spPr/>
      <dgm:t>
        <a:bodyPr/>
        <a:lstStyle/>
        <a:p>
          <a:endParaRPr lang="en-US"/>
        </a:p>
      </dgm:t>
    </dgm:pt>
    <dgm:pt modelId="{7FB2BA74-E18A-43E8-981E-15F0F73DBA77}" type="sibTrans" cxnId="{2F35D212-9C0A-4561-8857-A93E020AEB99}">
      <dgm:prSet/>
      <dgm:spPr/>
      <dgm:t>
        <a:bodyPr/>
        <a:lstStyle/>
        <a:p>
          <a:endParaRPr lang="en-US"/>
        </a:p>
      </dgm:t>
    </dgm:pt>
    <dgm:pt modelId="{F41E9720-BB21-4346-B079-CF8581406AB8}">
      <dgm:prSet/>
      <dgm:spPr/>
      <dgm:t>
        <a:bodyPr/>
        <a:lstStyle/>
        <a:p>
          <a:r>
            <a:rPr lang="en-US"/>
            <a:t>Pegaspargase will continue to be given on Days 2 &amp; 16 of VXLD regimen</a:t>
          </a:r>
        </a:p>
      </dgm:t>
    </dgm:pt>
    <dgm:pt modelId="{E307F1C8-EF5E-4733-8CF6-F729519483A7}" type="parTrans" cxnId="{C694E093-685D-4F36-9CCD-FB29D2730D9E}">
      <dgm:prSet/>
      <dgm:spPr/>
      <dgm:t>
        <a:bodyPr/>
        <a:lstStyle/>
        <a:p>
          <a:endParaRPr lang="en-US"/>
        </a:p>
      </dgm:t>
    </dgm:pt>
    <dgm:pt modelId="{153B8E03-93B7-4D3D-9C53-B2023F4186D7}" type="sibTrans" cxnId="{C694E093-685D-4F36-9CCD-FB29D2730D9E}">
      <dgm:prSet/>
      <dgm:spPr/>
      <dgm:t>
        <a:bodyPr/>
        <a:lstStyle/>
        <a:p>
          <a:endParaRPr lang="en-US"/>
        </a:p>
      </dgm:t>
    </dgm:pt>
    <dgm:pt modelId="{76C195AA-F631-4C04-BF91-81DB76323273}">
      <dgm:prSet/>
      <dgm:spPr/>
      <dgm:t>
        <a:bodyPr/>
        <a:lstStyle/>
        <a:p>
          <a:r>
            <a:rPr lang="en-US"/>
            <a:t>Calaspargase pegol will be given on Day 2 ONLY (1 dose) of VXLD regimen</a:t>
          </a:r>
        </a:p>
      </dgm:t>
    </dgm:pt>
    <dgm:pt modelId="{B656C7DE-2892-43B4-8756-6CB757524176}" type="parTrans" cxnId="{FC7B1AD8-7161-40EB-A857-B00DA5FC12E9}">
      <dgm:prSet/>
      <dgm:spPr/>
      <dgm:t>
        <a:bodyPr/>
        <a:lstStyle/>
        <a:p>
          <a:endParaRPr lang="en-US"/>
        </a:p>
      </dgm:t>
    </dgm:pt>
    <dgm:pt modelId="{189BA92B-42AF-4206-9519-FE6F2AD09C1B}" type="sibTrans" cxnId="{FC7B1AD8-7161-40EB-A857-B00DA5FC12E9}">
      <dgm:prSet/>
      <dgm:spPr/>
      <dgm:t>
        <a:bodyPr/>
        <a:lstStyle/>
        <a:p>
          <a:endParaRPr lang="en-US"/>
        </a:p>
      </dgm:t>
    </dgm:pt>
    <dgm:pt modelId="{3AF6A303-6278-400D-B933-5317863A702C}" type="pres">
      <dgm:prSet presAssocID="{E3299365-3261-4963-AF0E-348FB457E7BD}" presName="Name0" presStyleCnt="0">
        <dgm:presLayoutVars>
          <dgm:dir/>
          <dgm:animLvl val="lvl"/>
          <dgm:resizeHandles val="exact"/>
        </dgm:presLayoutVars>
      </dgm:prSet>
      <dgm:spPr/>
    </dgm:pt>
    <dgm:pt modelId="{E817205F-7A53-47F8-A550-C0C9F086ECEF}" type="pres">
      <dgm:prSet presAssocID="{04F9D14C-1BD0-453B-95F7-868F65BAB92F}" presName="boxAndChildren" presStyleCnt="0"/>
      <dgm:spPr/>
    </dgm:pt>
    <dgm:pt modelId="{71EFCB86-FCC2-40D0-9341-31778B11F3ED}" type="pres">
      <dgm:prSet presAssocID="{04F9D14C-1BD0-453B-95F7-868F65BAB92F}" presName="parentTextBox" presStyleLbl="node1" presStyleIdx="0" presStyleCnt="3"/>
      <dgm:spPr/>
    </dgm:pt>
    <dgm:pt modelId="{4B6B36C4-13B9-484B-9130-8531D9E64237}" type="pres">
      <dgm:prSet presAssocID="{04F9D14C-1BD0-453B-95F7-868F65BAB92F}" presName="entireBox" presStyleLbl="node1" presStyleIdx="0" presStyleCnt="3"/>
      <dgm:spPr/>
    </dgm:pt>
    <dgm:pt modelId="{7A6C935D-49E7-42CE-834D-03C481DB110E}" type="pres">
      <dgm:prSet presAssocID="{04F9D14C-1BD0-453B-95F7-868F65BAB92F}" presName="descendantBox" presStyleCnt="0"/>
      <dgm:spPr/>
    </dgm:pt>
    <dgm:pt modelId="{7BE80835-CC4E-47B9-AEB8-326E71856621}" type="pres">
      <dgm:prSet presAssocID="{F41E9720-BB21-4346-B079-CF8581406AB8}" presName="childTextBox" presStyleLbl="fgAccFollowNode1" presStyleIdx="0" presStyleCnt="2">
        <dgm:presLayoutVars>
          <dgm:bulletEnabled val="1"/>
        </dgm:presLayoutVars>
      </dgm:prSet>
      <dgm:spPr/>
    </dgm:pt>
    <dgm:pt modelId="{80841E1D-7E2B-477F-9E66-1C0D31782CED}" type="pres">
      <dgm:prSet presAssocID="{76C195AA-F631-4C04-BF91-81DB76323273}" presName="childTextBox" presStyleLbl="fgAccFollowNode1" presStyleIdx="1" presStyleCnt="2">
        <dgm:presLayoutVars>
          <dgm:bulletEnabled val="1"/>
        </dgm:presLayoutVars>
      </dgm:prSet>
      <dgm:spPr/>
    </dgm:pt>
    <dgm:pt modelId="{5DE2EEF9-4C33-4637-BFE1-EC2B04E0BED3}" type="pres">
      <dgm:prSet presAssocID="{2CCA737A-5C9B-4C5A-9383-B3E5D7097D7A}" presName="sp" presStyleCnt="0"/>
      <dgm:spPr/>
    </dgm:pt>
    <dgm:pt modelId="{ECC77F40-3FA2-4363-B163-F5FA0E9FC38B}" type="pres">
      <dgm:prSet presAssocID="{A39ACFB7-CB77-43B2-BAB7-92F656BBD98D}" presName="arrowAndChildren" presStyleCnt="0"/>
      <dgm:spPr/>
    </dgm:pt>
    <dgm:pt modelId="{A88D62C2-AE5E-4FBC-86E6-8333BEDFCC6D}" type="pres">
      <dgm:prSet presAssocID="{A39ACFB7-CB77-43B2-BAB7-92F656BBD98D}" presName="parentTextArrow" presStyleLbl="node1" presStyleIdx="1" presStyleCnt="3"/>
      <dgm:spPr/>
    </dgm:pt>
    <dgm:pt modelId="{6A93E33B-69E8-4885-B827-F41C781510CE}" type="pres">
      <dgm:prSet presAssocID="{EAE6ABB0-8A33-42DA-AD0B-AD8BCBEE0249}" presName="sp" presStyleCnt="0"/>
      <dgm:spPr/>
    </dgm:pt>
    <dgm:pt modelId="{9874E5FF-601D-4EEE-BEA3-5E9592B3D984}" type="pres">
      <dgm:prSet presAssocID="{BC685D73-369A-4EF5-B98F-387CB5078276}" presName="arrowAndChildren" presStyleCnt="0"/>
      <dgm:spPr/>
    </dgm:pt>
    <dgm:pt modelId="{6FDE57F4-11FB-42CC-9490-F011AC2356C4}" type="pres">
      <dgm:prSet presAssocID="{BC685D73-369A-4EF5-B98F-387CB5078276}" presName="parentTextArrow" presStyleLbl="node1" presStyleIdx="2" presStyleCnt="3"/>
      <dgm:spPr/>
    </dgm:pt>
  </dgm:ptLst>
  <dgm:cxnLst>
    <dgm:cxn modelId="{417F5A02-6E12-4D9A-A188-B1799B9A39BC}" type="presOf" srcId="{A39ACFB7-CB77-43B2-BAB7-92F656BBD98D}" destId="{A88D62C2-AE5E-4FBC-86E6-8333BEDFCC6D}" srcOrd="0" destOrd="0" presId="urn:microsoft.com/office/officeart/2005/8/layout/process4"/>
    <dgm:cxn modelId="{2F35D212-9C0A-4561-8857-A93E020AEB99}" srcId="{E3299365-3261-4963-AF0E-348FB457E7BD}" destId="{04F9D14C-1BD0-453B-95F7-868F65BAB92F}" srcOrd="2" destOrd="0" parTransId="{8FFE1A0F-01CD-4EDE-9C33-A98872BCDE99}" sibTransId="{7FB2BA74-E18A-43E8-981E-15F0F73DBA77}"/>
    <dgm:cxn modelId="{9C65EB34-E14A-495B-A012-322D21BBF103}" type="presOf" srcId="{04F9D14C-1BD0-453B-95F7-868F65BAB92F}" destId="{4B6B36C4-13B9-484B-9130-8531D9E64237}" srcOrd="1" destOrd="0" presId="urn:microsoft.com/office/officeart/2005/8/layout/process4"/>
    <dgm:cxn modelId="{27984E75-BCC9-47D5-A1F5-CCD14D8C538E}" type="presOf" srcId="{BC685D73-369A-4EF5-B98F-387CB5078276}" destId="{6FDE57F4-11FB-42CC-9490-F011AC2356C4}" srcOrd="0" destOrd="0" presId="urn:microsoft.com/office/officeart/2005/8/layout/process4"/>
    <dgm:cxn modelId="{3CB23C76-9AB2-46EF-9CED-1F2DA8D94266}" type="presOf" srcId="{E3299365-3261-4963-AF0E-348FB457E7BD}" destId="{3AF6A303-6278-400D-B933-5317863A702C}" srcOrd="0" destOrd="0" presId="urn:microsoft.com/office/officeart/2005/8/layout/process4"/>
    <dgm:cxn modelId="{C694E093-685D-4F36-9CCD-FB29D2730D9E}" srcId="{04F9D14C-1BD0-453B-95F7-868F65BAB92F}" destId="{F41E9720-BB21-4346-B079-CF8581406AB8}" srcOrd="0" destOrd="0" parTransId="{E307F1C8-EF5E-4733-8CF6-F729519483A7}" sibTransId="{153B8E03-93B7-4D3D-9C53-B2023F4186D7}"/>
    <dgm:cxn modelId="{52C1EE9E-F240-4573-8993-74E009EC4B2F}" srcId="{E3299365-3261-4963-AF0E-348FB457E7BD}" destId="{A39ACFB7-CB77-43B2-BAB7-92F656BBD98D}" srcOrd="1" destOrd="0" parTransId="{B773738B-CFA5-46E8-9247-E0BD856DFE85}" sibTransId="{2CCA737A-5C9B-4C5A-9383-B3E5D7097D7A}"/>
    <dgm:cxn modelId="{C0EC0CA2-845B-4525-AE8A-6F01D6FB2794}" type="presOf" srcId="{04F9D14C-1BD0-453B-95F7-868F65BAB92F}" destId="{71EFCB86-FCC2-40D0-9341-31778B11F3ED}" srcOrd="0" destOrd="0" presId="urn:microsoft.com/office/officeart/2005/8/layout/process4"/>
    <dgm:cxn modelId="{24E536AC-2D85-46C3-A222-4806FDF360EE}" type="presOf" srcId="{76C195AA-F631-4C04-BF91-81DB76323273}" destId="{80841E1D-7E2B-477F-9E66-1C0D31782CED}" srcOrd="0" destOrd="0" presId="urn:microsoft.com/office/officeart/2005/8/layout/process4"/>
    <dgm:cxn modelId="{2F9F84D2-4C3F-4574-B3CE-E29DF2D7FCCA}" srcId="{E3299365-3261-4963-AF0E-348FB457E7BD}" destId="{BC685D73-369A-4EF5-B98F-387CB5078276}" srcOrd="0" destOrd="0" parTransId="{E3387688-C594-4FD5-93E7-095D6F5F7022}" sibTransId="{EAE6ABB0-8A33-42DA-AD0B-AD8BCBEE0249}"/>
    <dgm:cxn modelId="{FC7B1AD8-7161-40EB-A857-B00DA5FC12E9}" srcId="{04F9D14C-1BD0-453B-95F7-868F65BAB92F}" destId="{76C195AA-F631-4C04-BF91-81DB76323273}" srcOrd="1" destOrd="0" parTransId="{B656C7DE-2892-43B4-8756-6CB757524176}" sibTransId="{189BA92B-42AF-4206-9519-FE6F2AD09C1B}"/>
    <dgm:cxn modelId="{505922FA-D674-4D76-9AD2-DF9298D0D574}" type="presOf" srcId="{F41E9720-BB21-4346-B079-CF8581406AB8}" destId="{7BE80835-CC4E-47B9-AEB8-326E71856621}" srcOrd="0" destOrd="0" presId="urn:microsoft.com/office/officeart/2005/8/layout/process4"/>
    <dgm:cxn modelId="{C3FAEB06-77C0-4764-B5A1-A10650EA7B67}" type="presParOf" srcId="{3AF6A303-6278-400D-B933-5317863A702C}" destId="{E817205F-7A53-47F8-A550-C0C9F086ECEF}" srcOrd="0" destOrd="0" presId="urn:microsoft.com/office/officeart/2005/8/layout/process4"/>
    <dgm:cxn modelId="{97ECAAD1-698F-4C46-888C-354C663A6092}" type="presParOf" srcId="{E817205F-7A53-47F8-A550-C0C9F086ECEF}" destId="{71EFCB86-FCC2-40D0-9341-31778B11F3ED}" srcOrd="0" destOrd="0" presId="urn:microsoft.com/office/officeart/2005/8/layout/process4"/>
    <dgm:cxn modelId="{B20B8157-2CCD-4A40-9F5F-80E38C88387B}" type="presParOf" srcId="{E817205F-7A53-47F8-A550-C0C9F086ECEF}" destId="{4B6B36C4-13B9-484B-9130-8531D9E64237}" srcOrd="1" destOrd="0" presId="urn:microsoft.com/office/officeart/2005/8/layout/process4"/>
    <dgm:cxn modelId="{49CF371C-C4FF-4012-8241-B58E27184AA6}" type="presParOf" srcId="{E817205F-7A53-47F8-A550-C0C9F086ECEF}" destId="{7A6C935D-49E7-42CE-834D-03C481DB110E}" srcOrd="2" destOrd="0" presId="urn:microsoft.com/office/officeart/2005/8/layout/process4"/>
    <dgm:cxn modelId="{D64AFBEC-C8B1-4052-81E5-C1A0B46575EE}" type="presParOf" srcId="{7A6C935D-49E7-42CE-834D-03C481DB110E}" destId="{7BE80835-CC4E-47B9-AEB8-326E71856621}" srcOrd="0" destOrd="0" presId="urn:microsoft.com/office/officeart/2005/8/layout/process4"/>
    <dgm:cxn modelId="{89F6AA36-E6C9-4C65-A55B-7823A00495EB}" type="presParOf" srcId="{7A6C935D-49E7-42CE-834D-03C481DB110E}" destId="{80841E1D-7E2B-477F-9E66-1C0D31782CED}" srcOrd="1" destOrd="0" presId="urn:microsoft.com/office/officeart/2005/8/layout/process4"/>
    <dgm:cxn modelId="{EC9E21DC-FD72-47F3-B900-A5271A690231}" type="presParOf" srcId="{3AF6A303-6278-400D-B933-5317863A702C}" destId="{5DE2EEF9-4C33-4637-BFE1-EC2B04E0BED3}" srcOrd="1" destOrd="0" presId="urn:microsoft.com/office/officeart/2005/8/layout/process4"/>
    <dgm:cxn modelId="{E523162D-FAB7-4DF5-B4F2-F842713BE016}" type="presParOf" srcId="{3AF6A303-6278-400D-B933-5317863A702C}" destId="{ECC77F40-3FA2-4363-B163-F5FA0E9FC38B}" srcOrd="2" destOrd="0" presId="urn:microsoft.com/office/officeart/2005/8/layout/process4"/>
    <dgm:cxn modelId="{F3E8CBBE-D8F6-4EA4-A04E-597F60615603}" type="presParOf" srcId="{ECC77F40-3FA2-4363-B163-F5FA0E9FC38B}" destId="{A88D62C2-AE5E-4FBC-86E6-8333BEDFCC6D}" srcOrd="0" destOrd="0" presId="urn:microsoft.com/office/officeart/2005/8/layout/process4"/>
    <dgm:cxn modelId="{3F6F5C79-D548-4ED0-8923-C387952432CA}" type="presParOf" srcId="{3AF6A303-6278-400D-B933-5317863A702C}" destId="{6A93E33B-69E8-4885-B827-F41C781510CE}" srcOrd="3" destOrd="0" presId="urn:microsoft.com/office/officeart/2005/8/layout/process4"/>
    <dgm:cxn modelId="{7DCB0BB1-CFBC-400F-B51B-90799552538C}" type="presParOf" srcId="{3AF6A303-6278-400D-B933-5317863A702C}" destId="{9874E5FF-601D-4EEE-BEA3-5E9592B3D984}" srcOrd="4" destOrd="0" presId="urn:microsoft.com/office/officeart/2005/8/layout/process4"/>
    <dgm:cxn modelId="{ABA2E0FD-437C-4008-AC7C-8506FF4260B7}" type="presParOf" srcId="{9874E5FF-601D-4EEE-BEA3-5E9592B3D984}" destId="{6FDE57F4-11FB-42CC-9490-F011AC2356C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7CAD4B-C3F3-48A1-B650-82C53FC47414}"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46346148-C949-42DF-9486-08A2F95F67E0}">
      <dgm:prSet/>
      <dgm:spPr/>
      <dgm:t>
        <a:bodyPr/>
        <a:lstStyle/>
        <a:p>
          <a:r>
            <a:rPr lang="en-US" b="1"/>
            <a:t>New FDA approved dosing recommendations are based on the “intended duration of asparagine depletion”</a:t>
          </a:r>
          <a:endParaRPr lang="en-US"/>
        </a:p>
      </dgm:t>
    </dgm:pt>
    <dgm:pt modelId="{FBE8EAE9-FA4D-4F49-8FF2-81DF9FC8AEDD}" type="parTrans" cxnId="{3B5FE019-EDF5-4180-A06F-F80F47CA711B}">
      <dgm:prSet/>
      <dgm:spPr/>
      <dgm:t>
        <a:bodyPr/>
        <a:lstStyle/>
        <a:p>
          <a:endParaRPr lang="en-US"/>
        </a:p>
      </dgm:t>
    </dgm:pt>
    <dgm:pt modelId="{B9562E43-8239-439B-9B40-39A2CC3BE7EC}" type="sibTrans" cxnId="{3B5FE019-EDF5-4180-A06F-F80F47CA711B}">
      <dgm:prSet/>
      <dgm:spPr/>
      <dgm:t>
        <a:bodyPr/>
        <a:lstStyle/>
        <a:p>
          <a:endParaRPr lang="en-US"/>
        </a:p>
      </dgm:t>
    </dgm:pt>
    <dgm:pt modelId="{26409B57-51C4-4B5C-B1E6-3FE752F29507}">
      <dgm:prSet/>
      <dgm:spPr/>
      <dgm:t>
        <a:bodyPr/>
        <a:lstStyle/>
        <a:p>
          <a:r>
            <a:rPr lang="en-US"/>
            <a:t>Result of modeling simulations to maintain nadir serum asparaginase activity (NSAA) levels </a:t>
          </a:r>
          <a:r>
            <a:rPr lang="en-US" u="heavy"/>
            <a:t>&gt;</a:t>
          </a:r>
          <a:r>
            <a:rPr lang="en-US"/>
            <a:t> 0.1 U/mL for ~ 90% of patients</a:t>
          </a:r>
        </a:p>
      </dgm:t>
    </dgm:pt>
    <dgm:pt modelId="{F708654F-DBE5-42D1-90A9-435F0B265755}" type="parTrans" cxnId="{7BB192DE-E7A8-47FC-967B-B59D8C9DA300}">
      <dgm:prSet/>
      <dgm:spPr/>
      <dgm:t>
        <a:bodyPr/>
        <a:lstStyle/>
        <a:p>
          <a:endParaRPr lang="en-US"/>
        </a:p>
      </dgm:t>
    </dgm:pt>
    <dgm:pt modelId="{9B3BDF4F-C785-44AA-90DB-E82DEA522CA8}" type="sibTrans" cxnId="{7BB192DE-E7A8-47FC-967B-B59D8C9DA300}">
      <dgm:prSet/>
      <dgm:spPr/>
      <dgm:t>
        <a:bodyPr/>
        <a:lstStyle/>
        <a:p>
          <a:endParaRPr lang="en-US"/>
        </a:p>
      </dgm:t>
    </dgm:pt>
    <dgm:pt modelId="{EAFC9A37-0CED-44B3-B1A7-1827398A7900}">
      <dgm:prSet/>
      <dgm:spPr/>
      <dgm:t>
        <a:bodyPr/>
        <a:lstStyle/>
        <a:p>
          <a:r>
            <a:rPr lang="en-US" b="1"/>
            <a:t>AML and Down syndrome data is not available</a:t>
          </a:r>
          <a:endParaRPr lang="en-US"/>
        </a:p>
      </dgm:t>
    </dgm:pt>
    <dgm:pt modelId="{DE44E5D2-3351-4082-A5DF-C1C371C717C0}" type="parTrans" cxnId="{94A48865-F003-420E-8BFC-E3648D07F653}">
      <dgm:prSet/>
      <dgm:spPr/>
      <dgm:t>
        <a:bodyPr/>
        <a:lstStyle/>
        <a:p>
          <a:endParaRPr lang="en-US"/>
        </a:p>
      </dgm:t>
    </dgm:pt>
    <dgm:pt modelId="{D9AD25D1-BA3D-4D72-98D1-21B89407D559}" type="sibTrans" cxnId="{94A48865-F003-420E-8BFC-E3648D07F653}">
      <dgm:prSet/>
      <dgm:spPr/>
      <dgm:t>
        <a:bodyPr/>
        <a:lstStyle/>
        <a:p>
          <a:endParaRPr lang="en-US"/>
        </a:p>
      </dgm:t>
    </dgm:pt>
    <dgm:pt modelId="{CA4AB14B-64D4-43F2-A805-61251929BFAC}">
      <dgm:prSet/>
      <dgm:spPr/>
      <dgm:t>
        <a:bodyPr/>
        <a:lstStyle/>
        <a:p>
          <a:r>
            <a:rPr lang="en-US"/>
            <a:t>Premedication use is a “recommendation” not a mandate implemented by the FDA for consistency with other asparaginase products</a:t>
          </a:r>
        </a:p>
      </dgm:t>
    </dgm:pt>
    <dgm:pt modelId="{35C97622-958F-4E4F-88CF-A76D6BAE5996}" type="parTrans" cxnId="{111971EF-4308-49D5-9927-B50880F2FEFE}">
      <dgm:prSet/>
      <dgm:spPr/>
      <dgm:t>
        <a:bodyPr/>
        <a:lstStyle/>
        <a:p>
          <a:endParaRPr lang="en-US"/>
        </a:p>
      </dgm:t>
    </dgm:pt>
    <dgm:pt modelId="{A50FDB4F-1651-4C8D-9538-434FE8436091}" type="sibTrans" cxnId="{111971EF-4308-49D5-9927-B50880F2FEFE}">
      <dgm:prSet/>
      <dgm:spPr/>
      <dgm:t>
        <a:bodyPr/>
        <a:lstStyle/>
        <a:p>
          <a:endParaRPr lang="en-US"/>
        </a:p>
      </dgm:t>
    </dgm:pt>
    <dgm:pt modelId="{9920298B-63F2-4F9F-8248-0CEA8C34A7CC}">
      <dgm:prSet/>
      <dgm:spPr/>
      <dgm:t>
        <a:bodyPr/>
        <a:lstStyle/>
        <a:p>
          <a:r>
            <a:rPr lang="en-US"/>
            <a:t>COG protocols leave premedication decision to be investigator’s choice</a:t>
          </a:r>
        </a:p>
      </dgm:t>
    </dgm:pt>
    <dgm:pt modelId="{240440DD-3A06-4CAB-B0F5-AEB469A514C8}" type="parTrans" cxnId="{FE868D6E-9658-42E2-BF53-8D6169936E94}">
      <dgm:prSet/>
      <dgm:spPr/>
      <dgm:t>
        <a:bodyPr/>
        <a:lstStyle/>
        <a:p>
          <a:endParaRPr lang="en-US"/>
        </a:p>
      </dgm:t>
    </dgm:pt>
    <dgm:pt modelId="{1AB24490-9DF8-4FA2-8577-2186A6AB51D8}" type="sibTrans" cxnId="{FE868D6E-9658-42E2-BF53-8D6169936E94}">
      <dgm:prSet/>
      <dgm:spPr/>
      <dgm:t>
        <a:bodyPr/>
        <a:lstStyle/>
        <a:p>
          <a:endParaRPr lang="en-US"/>
        </a:p>
      </dgm:t>
    </dgm:pt>
    <dgm:pt modelId="{B5BEA1DE-A1D0-4565-A9BE-7892763ABDA9}">
      <dgm:prSet/>
      <dgm:spPr/>
      <dgm:t>
        <a:bodyPr/>
        <a:lstStyle/>
        <a:p>
          <a:r>
            <a:rPr lang="en-US"/>
            <a:t>COG recommends monitoring asparaginase activity levels for silent inactivation when routine premedications are used</a:t>
          </a:r>
        </a:p>
      </dgm:t>
    </dgm:pt>
    <dgm:pt modelId="{EC93050D-DCC5-4D70-B4C9-B8315F6BF4E6}" type="parTrans" cxnId="{68E4A3FA-EAE1-48F8-A621-686E9165E8BF}">
      <dgm:prSet/>
      <dgm:spPr/>
      <dgm:t>
        <a:bodyPr/>
        <a:lstStyle/>
        <a:p>
          <a:endParaRPr lang="en-US"/>
        </a:p>
      </dgm:t>
    </dgm:pt>
    <dgm:pt modelId="{FDD1D029-F95E-4C07-816A-A40C41E19974}" type="sibTrans" cxnId="{68E4A3FA-EAE1-48F8-A621-686E9165E8BF}">
      <dgm:prSet/>
      <dgm:spPr/>
      <dgm:t>
        <a:bodyPr/>
        <a:lstStyle/>
        <a:p>
          <a:endParaRPr lang="en-US"/>
        </a:p>
      </dgm:t>
    </dgm:pt>
    <dgm:pt modelId="{6031F3CA-CC2A-4488-8C65-44047EBB5068}" type="pres">
      <dgm:prSet presAssocID="{FD7CAD4B-C3F3-48A1-B650-82C53FC47414}" presName="Name0" presStyleCnt="0">
        <dgm:presLayoutVars>
          <dgm:dir/>
          <dgm:animLvl val="lvl"/>
          <dgm:resizeHandles val="exact"/>
        </dgm:presLayoutVars>
      </dgm:prSet>
      <dgm:spPr/>
    </dgm:pt>
    <dgm:pt modelId="{6A7B6279-2000-409A-AB7D-51EF4EEA64BA}" type="pres">
      <dgm:prSet presAssocID="{CA4AB14B-64D4-43F2-A805-61251929BFAC}" presName="boxAndChildren" presStyleCnt="0"/>
      <dgm:spPr/>
    </dgm:pt>
    <dgm:pt modelId="{1B7CC4D0-4ACD-4516-A360-33424F979FE2}" type="pres">
      <dgm:prSet presAssocID="{CA4AB14B-64D4-43F2-A805-61251929BFAC}" presName="parentTextBox" presStyleLbl="node1" presStyleIdx="0" presStyleCnt="3"/>
      <dgm:spPr/>
    </dgm:pt>
    <dgm:pt modelId="{3FB63A7E-A0D0-465E-9659-778D9CE4B3BA}" type="pres">
      <dgm:prSet presAssocID="{CA4AB14B-64D4-43F2-A805-61251929BFAC}" presName="entireBox" presStyleLbl="node1" presStyleIdx="0" presStyleCnt="3"/>
      <dgm:spPr/>
    </dgm:pt>
    <dgm:pt modelId="{F73EB7E0-95FA-4C90-9E3A-22F8EC60C986}" type="pres">
      <dgm:prSet presAssocID="{CA4AB14B-64D4-43F2-A805-61251929BFAC}" presName="descendantBox" presStyleCnt="0"/>
      <dgm:spPr/>
    </dgm:pt>
    <dgm:pt modelId="{A80070E9-096C-4C05-BA77-1B00CF0DDC03}" type="pres">
      <dgm:prSet presAssocID="{9920298B-63F2-4F9F-8248-0CEA8C34A7CC}" presName="childTextBox" presStyleLbl="fgAccFollowNode1" presStyleIdx="0" presStyleCnt="3">
        <dgm:presLayoutVars>
          <dgm:bulletEnabled val="1"/>
        </dgm:presLayoutVars>
      </dgm:prSet>
      <dgm:spPr/>
    </dgm:pt>
    <dgm:pt modelId="{2B4CE881-0770-45DE-BE43-A21FC99F4133}" type="pres">
      <dgm:prSet presAssocID="{B5BEA1DE-A1D0-4565-A9BE-7892763ABDA9}" presName="childTextBox" presStyleLbl="fgAccFollowNode1" presStyleIdx="1" presStyleCnt="3">
        <dgm:presLayoutVars>
          <dgm:bulletEnabled val="1"/>
        </dgm:presLayoutVars>
      </dgm:prSet>
      <dgm:spPr/>
    </dgm:pt>
    <dgm:pt modelId="{050FD5E1-5AA1-48DB-83D3-E0691313A3D5}" type="pres">
      <dgm:prSet presAssocID="{D9AD25D1-BA3D-4D72-98D1-21B89407D559}" presName="sp" presStyleCnt="0"/>
      <dgm:spPr/>
    </dgm:pt>
    <dgm:pt modelId="{732636BA-8FF1-43E1-9EA3-1082977B7A74}" type="pres">
      <dgm:prSet presAssocID="{EAFC9A37-0CED-44B3-B1A7-1827398A7900}" presName="arrowAndChildren" presStyleCnt="0"/>
      <dgm:spPr/>
    </dgm:pt>
    <dgm:pt modelId="{47AD023D-71F7-496C-BCBC-6C7D413E265D}" type="pres">
      <dgm:prSet presAssocID="{EAFC9A37-0CED-44B3-B1A7-1827398A7900}" presName="parentTextArrow" presStyleLbl="node1" presStyleIdx="1" presStyleCnt="3"/>
      <dgm:spPr/>
    </dgm:pt>
    <dgm:pt modelId="{F1B94A46-4E4F-424D-A197-E0749FC3680C}" type="pres">
      <dgm:prSet presAssocID="{B9562E43-8239-439B-9B40-39A2CC3BE7EC}" presName="sp" presStyleCnt="0"/>
      <dgm:spPr/>
    </dgm:pt>
    <dgm:pt modelId="{6AE95016-A1E5-4745-AA02-1EDAC18B22B9}" type="pres">
      <dgm:prSet presAssocID="{46346148-C949-42DF-9486-08A2F95F67E0}" presName="arrowAndChildren" presStyleCnt="0"/>
      <dgm:spPr/>
    </dgm:pt>
    <dgm:pt modelId="{D7B235FF-6BB5-4B44-9C8E-EA33C9AB0DA1}" type="pres">
      <dgm:prSet presAssocID="{46346148-C949-42DF-9486-08A2F95F67E0}" presName="parentTextArrow" presStyleLbl="node1" presStyleIdx="1" presStyleCnt="3"/>
      <dgm:spPr/>
    </dgm:pt>
    <dgm:pt modelId="{ED642DD6-76B5-4ADB-8702-5E1DD06B2A9E}" type="pres">
      <dgm:prSet presAssocID="{46346148-C949-42DF-9486-08A2F95F67E0}" presName="arrow" presStyleLbl="node1" presStyleIdx="2" presStyleCnt="3"/>
      <dgm:spPr/>
    </dgm:pt>
    <dgm:pt modelId="{0A1E2273-48E1-4B22-BD59-4692F697D3FD}" type="pres">
      <dgm:prSet presAssocID="{46346148-C949-42DF-9486-08A2F95F67E0}" presName="descendantArrow" presStyleCnt="0"/>
      <dgm:spPr/>
    </dgm:pt>
    <dgm:pt modelId="{98115F54-580F-42B7-A137-442FBD75154F}" type="pres">
      <dgm:prSet presAssocID="{26409B57-51C4-4B5C-B1E6-3FE752F29507}" presName="childTextArrow" presStyleLbl="fgAccFollowNode1" presStyleIdx="2" presStyleCnt="3">
        <dgm:presLayoutVars>
          <dgm:bulletEnabled val="1"/>
        </dgm:presLayoutVars>
      </dgm:prSet>
      <dgm:spPr/>
    </dgm:pt>
  </dgm:ptLst>
  <dgm:cxnLst>
    <dgm:cxn modelId="{3B5FE019-EDF5-4180-A06F-F80F47CA711B}" srcId="{FD7CAD4B-C3F3-48A1-B650-82C53FC47414}" destId="{46346148-C949-42DF-9486-08A2F95F67E0}" srcOrd="0" destOrd="0" parTransId="{FBE8EAE9-FA4D-4F49-8FF2-81DF9FC8AEDD}" sibTransId="{B9562E43-8239-439B-9B40-39A2CC3BE7EC}"/>
    <dgm:cxn modelId="{BA244B3A-7972-45B7-9D67-0AD86B60548E}" type="presOf" srcId="{26409B57-51C4-4B5C-B1E6-3FE752F29507}" destId="{98115F54-580F-42B7-A137-442FBD75154F}" srcOrd="0" destOrd="0" presId="urn:microsoft.com/office/officeart/2005/8/layout/process4"/>
    <dgm:cxn modelId="{94A48865-F003-420E-8BFC-E3648D07F653}" srcId="{FD7CAD4B-C3F3-48A1-B650-82C53FC47414}" destId="{EAFC9A37-0CED-44B3-B1A7-1827398A7900}" srcOrd="1" destOrd="0" parTransId="{DE44E5D2-3351-4082-A5DF-C1C371C717C0}" sibTransId="{D9AD25D1-BA3D-4D72-98D1-21B89407D559}"/>
    <dgm:cxn modelId="{64413C66-2D5F-4B16-8DC6-78BE8D915661}" type="presOf" srcId="{CA4AB14B-64D4-43F2-A805-61251929BFAC}" destId="{3FB63A7E-A0D0-465E-9659-778D9CE4B3BA}" srcOrd="1" destOrd="0" presId="urn:microsoft.com/office/officeart/2005/8/layout/process4"/>
    <dgm:cxn modelId="{551FB866-31E8-4A0D-B9E2-BD98AD9AFDD8}" type="presOf" srcId="{9920298B-63F2-4F9F-8248-0CEA8C34A7CC}" destId="{A80070E9-096C-4C05-BA77-1B00CF0DDC03}" srcOrd="0" destOrd="0" presId="urn:microsoft.com/office/officeart/2005/8/layout/process4"/>
    <dgm:cxn modelId="{9FD2E666-3770-4147-A1EE-11E1C76C3590}" type="presOf" srcId="{FD7CAD4B-C3F3-48A1-B650-82C53FC47414}" destId="{6031F3CA-CC2A-4488-8C65-44047EBB5068}" srcOrd="0" destOrd="0" presId="urn:microsoft.com/office/officeart/2005/8/layout/process4"/>
    <dgm:cxn modelId="{177CBB6B-42E7-4CD3-986F-149AA8BCBE70}" type="presOf" srcId="{B5BEA1DE-A1D0-4565-A9BE-7892763ABDA9}" destId="{2B4CE881-0770-45DE-BE43-A21FC99F4133}" srcOrd="0" destOrd="0" presId="urn:microsoft.com/office/officeart/2005/8/layout/process4"/>
    <dgm:cxn modelId="{FE868D6E-9658-42E2-BF53-8D6169936E94}" srcId="{CA4AB14B-64D4-43F2-A805-61251929BFAC}" destId="{9920298B-63F2-4F9F-8248-0CEA8C34A7CC}" srcOrd="0" destOrd="0" parTransId="{240440DD-3A06-4CAB-B0F5-AEB469A514C8}" sibTransId="{1AB24490-9DF8-4FA2-8577-2186A6AB51D8}"/>
    <dgm:cxn modelId="{505D9791-CC03-43F0-AA80-671742F5512E}" type="presOf" srcId="{46346148-C949-42DF-9486-08A2F95F67E0}" destId="{ED642DD6-76B5-4ADB-8702-5E1DD06B2A9E}" srcOrd="1" destOrd="0" presId="urn:microsoft.com/office/officeart/2005/8/layout/process4"/>
    <dgm:cxn modelId="{D107A39A-567B-40E3-BB64-1DD072200B68}" type="presOf" srcId="{CA4AB14B-64D4-43F2-A805-61251929BFAC}" destId="{1B7CC4D0-4ACD-4516-A360-33424F979FE2}" srcOrd="0" destOrd="0" presId="urn:microsoft.com/office/officeart/2005/8/layout/process4"/>
    <dgm:cxn modelId="{E7AB95AF-2E54-49AF-B070-3B1CEE2EAA26}" type="presOf" srcId="{EAFC9A37-0CED-44B3-B1A7-1827398A7900}" destId="{47AD023D-71F7-496C-BCBC-6C7D413E265D}" srcOrd="0" destOrd="0" presId="urn:microsoft.com/office/officeart/2005/8/layout/process4"/>
    <dgm:cxn modelId="{7BB192DE-E7A8-47FC-967B-B59D8C9DA300}" srcId="{46346148-C949-42DF-9486-08A2F95F67E0}" destId="{26409B57-51C4-4B5C-B1E6-3FE752F29507}" srcOrd="0" destOrd="0" parTransId="{F708654F-DBE5-42D1-90A9-435F0B265755}" sibTransId="{9B3BDF4F-C785-44AA-90DB-E82DEA522CA8}"/>
    <dgm:cxn modelId="{2EE5A4EA-9BAC-4500-B6D2-9CBBCD8AB327}" type="presOf" srcId="{46346148-C949-42DF-9486-08A2F95F67E0}" destId="{D7B235FF-6BB5-4B44-9C8E-EA33C9AB0DA1}" srcOrd="0" destOrd="0" presId="urn:microsoft.com/office/officeart/2005/8/layout/process4"/>
    <dgm:cxn modelId="{111971EF-4308-49D5-9927-B50880F2FEFE}" srcId="{FD7CAD4B-C3F3-48A1-B650-82C53FC47414}" destId="{CA4AB14B-64D4-43F2-A805-61251929BFAC}" srcOrd="2" destOrd="0" parTransId="{35C97622-958F-4E4F-88CF-A76D6BAE5996}" sibTransId="{A50FDB4F-1651-4C8D-9538-434FE8436091}"/>
    <dgm:cxn modelId="{68E4A3FA-EAE1-48F8-A621-686E9165E8BF}" srcId="{CA4AB14B-64D4-43F2-A805-61251929BFAC}" destId="{B5BEA1DE-A1D0-4565-A9BE-7892763ABDA9}" srcOrd="1" destOrd="0" parTransId="{EC93050D-DCC5-4D70-B4C9-B8315F6BF4E6}" sibTransId="{FDD1D029-F95E-4C07-816A-A40C41E19974}"/>
    <dgm:cxn modelId="{8791EC81-0BDD-4EAA-BEE8-3E08DD085797}" type="presParOf" srcId="{6031F3CA-CC2A-4488-8C65-44047EBB5068}" destId="{6A7B6279-2000-409A-AB7D-51EF4EEA64BA}" srcOrd="0" destOrd="0" presId="urn:microsoft.com/office/officeart/2005/8/layout/process4"/>
    <dgm:cxn modelId="{29AA4CE8-FBF7-402E-9336-46106177F21F}" type="presParOf" srcId="{6A7B6279-2000-409A-AB7D-51EF4EEA64BA}" destId="{1B7CC4D0-4ACD-4516-A360-33424F979FE2}" srcOrd="0" destOrd="0" presId="urn:microsoft.com/office/officeart/2005/8/layout/process4"/>
    <dgm:cxn modelId="{CC93AB8D-8177-4E8B-AC5A-AF51AE8D97FB}" type="presParOf" srcId="{6A7B6279-2000-409A-AB7D-51EF4EEA64BA}" destId="{3FB63A7E-A0D0-465E-9659-778D9CE4B3BA}" srcOrd="1" destOrd="0" presId="urn:microsoft.com/office/officeart/2005/8/layout/process4"/>
    <dgm:cxn modelId="{DD1A3C3F-01DC-40B2-8126-64A295A0E440}" type="presParOf" srcId="{6A7B6279-2000-409A-AB7D-51EF4EEA64BA}" destId="{F73EB7E0-95FA-4C90-9E3A-22F8EC60C986}" srcOrd="2" destOrd="0" presId="urn:microsoft.com/office/officeart/2005/8/layout/process4"/>
    <dgm:cxn modelId="{360CD338-ADE2-4003-95D2-C535A8A7FB0B}" type="presParOf" srcId="{F73EB7E0-95FA-4C90-9E3A-22F8EC60C986}" destId="{A80070E9-096C-4C05-BA77-1B00CF0DDC03}" srcOrd="0" destOrd="0" presId="urn:microsoft.com/office/officeart/2005/8/layout/process4"/>
    <dgm:cxn modelId="{A89CBE75-C277-46CE-A06C-01769AF08FB4}" type="presParOf" srcId="{F73EB7E0-95FA-4C90-9E3A-22F8EC60C986}" destId="{2B4CE881-0770-45DE-BE43-A21FC99F4133}" srcOrd="1" destOrd="0" presId="urn:microsoft.com/office/officeart/2005/8/layout/process4"/>
    <dgm:cxn modelId="{62C76C51-7D91-4280-AADC-6D22BC51ECAB}" type="presParOf" srcId="{6031F3CA-CC2A-4488-8C65-44047EBB5068}" destId="{050FD5E1-5AA1-48DB-83D3-E0691313A3D5}" srcOrd="1" destOrd="0" presId="urn:microsoft.com/office/officeart/2005/8/layout/process4"/>
    <dgm:cxn modelId="{886967D7-F2D4-4FC7-BF13-2B7E0CB1EB87}" type="presParOf" srcId="{6031F3CA-CC2A-4488-8C65-44047EBB5068}" destId="{732636BA-8FF1-43E1-9EA3-1082977B7A74}" srcOrd="2" destOrd="0" presId="urn:microsoft.com/office/officeart/2005/8/layout/process4"/>
    <dgm:cxn modelId="{6511F02B-A79D-4576-A2D2-FE811B542387}" type="presParOf" srcId="{732636BA-8FF1-43E1-9EA3-1082977B7A74}" destId="{47AD023D-71F7-496C-BCBC-6C7D413E265D}" srcOrd="0" destOrd="0" presId="urn:microsoft.com/office/officeart/2005/8/layout/process4"/>
    <dgm:cxn modelId="{3DF71417-2C87-4FF3-9943-292AE57D093D}" type="presParOf" srcId="{6031F3CA-CC2A-4488-8C65-44047EBB5068}" destId="{F1B94A46-4E4F-424D-A197-E0749FC3680C}" srcOrd="3" destOrd="0" presId="urn:microsoft.com/office/officeart/2005/8/layout/process4"/>
    <dgm:cxn modelId="{C425728A-0DB8-4E8A-83AA-84CF57338286}" type="presParOf" srcId="{6031F3CA-CC2A-4488-8C65-44047EBB5068}" destId="{6AE95016-A1E5-4745-AA02-1EDAC18B22B9}" srcOrd="4" destOrd="0" presId="urn:microsoft.com/office/officeart/2005/8/layout/process4"/>
    <dgm:cxn modelId="{424A9E4F-25E8-463C-A35D-A3EBC00ABE8E}" type="presParOf" srcId="{6AE95016-A1E5-4745-AA02-1EDAC18B22B9}" destId="{D7B235FF-6BB5-4B44-9C8E-EA33C9AB0DA1}" srcOrd="0" destOrd="0" presId="urn:microsoft.com/office/officeart/2005/8/layout/process4"/>
    <dgm:cxn modelId="{F04E0883-E9AB-487A-B817-1357B8AA0ED5}" type="presParOf" srcId="{6AE95016-A1E5-4745-AA02-1EDAC18B22B9}" destId="{ED642DD6-76B5-4ADB-8702-5E1DD06B2A9E}" srcOrd="1" destOrd="0" presId="urn:microsoft.com/office/officeart/2005/8/layout/process4"/>
    <dgm:cxn modelId="{7C4D7997-6606-46D5-A9C5-092608A00E15}" type="presParOf" srcId="{6AE95016-A1E5-4745-AA02-1EDAC18B22B9}" destId="{0A1E2273-48E1-4B22-BD59-4692F697D3FD}" srcOrd="2" destOrd="0" presId="urn:microsoft.com/office/officeart/2005/8/layout/process4"/>
    <dgm:cxn modelId="{71BCD0E9-C282-49FC-B990-060B6E3C3023}" type="presParOf" srcId="{0A1E2273-48E1-4B22-BD59-4692F697D3FD}" destId="{98115F54-580F-42B7-A137-442FBD75154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80C865-4FF1-4EC4-9689-A4C9A7C4D07D}"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D1398BA3-359B-4B08-B29E-B6930C36EA56}">
      <dgm:prSet/>
      <dgm:spPr/>
      <dgm:t>
        <a:bodyPr/>
        <a:lstStyle/>
        <a:p>
          <a:r>
            <a:rPr lang="en-US"/>
            <a:t>Usually present on first dose, and risk may diminish with exposure</a:t>
          </a:r>
        </a:p>
      </dgm:t>
    </dgm:pt>
    <dgm:pt modelId="{9C9232C0-2F38-4B44-9881-61CACF9E82A4}" type="parTrans" cxnId="{5341E69C-6127-4434-9285-A4BC93EF0E55}">
      <dgm:prSet/>
      <dgm:spPr/>
      <dgm:t>
        <a:bodyPr/>
        <a:lstStyle/>
        <a:p>
          <a:endParaRPr lang="en-US"/>
        </a:p>
      </dgm:t>
    </dgm:pt>
    <dgm:pt modelId="{B9E681E7-3E18-402B-8685-025510982E0A}" type="sibTrans" cxnId="{5341E69C-6127-4434-9285-A4BC93EF0E55}">
      <dgm:prSet/>
      <dgm:spPr/>
      <dgm:t>
        <a:bodyPr/>
        <a:lstStyle/>
        <a:p>
          <a:endParaRPr lang="en-US"/>
        </a:p>
      </dgm:t>
    </dgm:pt>
    <dgm:pt modelId="{456DAA43-C7AE-4894-8DBD-2BD76742F2B4}">
      <dgm:prSet/>
      <dgm:spPr/>
      <dgm:t>
        <a:bodyPr/>
        <a:lstStyle/>
        <a:p>
          <a:r>
            <a:rPr lang="en-US" dirty="0"/>
            <a:t>Can have several mechanisms on innate immune system, including</a:t>
          </a:r>
        </a:p>
      </dgm:t>
    </dgm:pt>
    <dgm:pt modelId="{13E5F708-C7ED-4DF5-9190-44F3E0347A2E}" type="parTrans" cxnId="{BB54F796-88F2-4668-B49E-9C58BCD94ABB}">
      <dgm:prSet/>
      <dgm:spPr/>
      <dgm:t>
        <a:bodyPr/>
        <a:lstStyle/>
        <a:p>
          <a:endParaRPr lang="en-US"/>
        </a:p>
      </dgm:t>
    </dgm:pt>
    <dgm:pt modelId="{625F0124-B62A-4394-A90D-FD2F5DAB2E21}" type="sibTrans" cxnId="{BB54F796-88F2-4668-B49E-9C58BCD94ABB}">
      <dgm:prSet/>
      <dgm:spPr/>
      <dgm:t>
        <a:bodyPr/>
        <a:lstStyle/>
        <a:p>
          <a:endParaRPr lang="en-US"/>
        </a:p>
      </dgm:t>
    </dgm:pt>
    <dgm:pt modelId="{07A881FE-074D-401C-AFF7-8E9EE185FD9D}">
      <dgm:prSet/>
      <dgm:spPr/>
      <dgm:t>
        <a:bodyPr/>
        <a:lstStyle/>
        <a:p>
          <a:r>
            <a:rPr lang="en-US"/>
            <a:t>Direct cytokine release</a:t>
          </a:r>
        </a:p>
      </dgm:t>
    </dgm:pt>
    <dgm:pt modelId="{3EB14E45-9A7A-45D9-A0AC-18563942682C}" type="parTrans" cxnId="{1EBAB44A-A3E5-4851-9DF9-B6600BF17201}">
      <dgm:prSet/>
      <dgm:spPr/>
      <dgm:t>
        <a:bodyPr/>
        <a:lstStyle/>
        <a:p>
          <a:endParaRPr lang="en-US"/>
        </a:p>
      </dgm:t>
    </dgm:pt>
    <dgm:pt modelId="{089C26F2-6D8F-4487-AEBB-381DD4682539}" type="sibTrans" cxnId="{1EBAB44A-A3E5-4851-9DF9-B6600BF17201}">
      <dgm:prSet/>
      <dgm:spPr/>
      <dgm:t>
        <a:bodyPr/>
        <a:lstStyle/>
        <a:p>
          <a:endParaRPr lang="en-US"/>
        </a:p>
      </dgm:t>
    </dgm:pt>
    <dgm:pt modelId="{16974429-3EEA-4DB7-AEEE-CF5515A48394}">
      <dgm:prSet/>
      <dgm:spPr/>
      <dgm:t>
        <a:bodyPr/>
        <a:lstStyle/>
        <a:p>
          <a:r>
            <a:rPr lang="en-US"/>
            <a:t>Activation of complement system</a:t>
          </a:r>
        </a:p>
      </dgm:t>
    </dgm:pt>
    <dgm:pt modelId="{59730B05-2296-415F-86C7-669A573D4BAF}" type="parTrans" cxnId="{9EFC3DCD-A8D6-4C05-AD51-B509BAEA3AA5}">
      <dgm:prSet/>
      <dgm:spPr/>
      <dgm:t>
        <a:bodyPr/>
        <a:lstStyle/>
        <a:p>
          <a:endParaRPr lang="en-US"/>
        </a:p>
      </dgm:t>
    </dgm:pt>
    <dgm:pt modelId="{BF7D0591-B44D-4127-AEB2-64E6292E6716}" type="sibTrans" cxnId="{9EFC3DCD-A8D6-4C05-AD51-B509BAEA3AA5}">
      <dgm:prSet/>
      <dgm:spPr/>
      <dgm:t>
        <a:bodyPr/>
        <a:lstStyle/>
        <a:p>
          <a:endParaRPr lang="en-US"/>
        </a:p>
      </dgm:t>
    </dgm:pt>
    <dgm:pt modelId="{871CD3D5-3653-4B46-B4B4-A124A185C205}">
      <dgm:prSet/>
      <dgm:spPr/>
      <dgm:t>
        <a:bodyPr/>
        <a:lstStyle/>
        <a:p>
          <a:r>
            <a:rPr lang="en-US"/>
            <a:t>Spike in plasma ammonia</a:t>
          </a:r>
        </a:p>
      </dgm:t>
    </dgm:pt>
    <dgm:pt modelId="{9AB8CF90-1103-4E5F-BB11-8AF9C4EDE993}" type="parTrans" cxnId="{292A169C-6EB5-4586-95A3-E939D95572E5}">
      <dgm:prSet/>
      <dgm:spPr/>
      <dgm:t>
        <a:bodyPr/>
        <a:lstStyle/>
        <a:p>
          <a:endParaRPr lang="en-US"/>
        </a:p>
      </dgm:t>
    </dgm:pt>
    <dgm:pt modelId="{87EA528B-56F2-4CC4-9C19-76F21B4D4D76}" type="sibTrans" cxnId="{292A169C-6EB5-4586-95A3-E939D95572E5}">
      <dgm:prSet/>
      <dgm:spPr/>
      <dgm:t>
        <a:bodyPr/>
        <a:lstStyle/>
        <a:p>
          <a:endParaRPr lang="en-US"/>
        </a:p>
      </dgm:t>
    </dgm:pt>
    <dgm:pt modelId="{A675D9AA-4800-4F4F-BE94-81EE89598A1C}">
      <dgm:prSet/>
      <dgm:spPr/>
      <dgm:t>
        <a:bodyPr/>
        <a:lstStyle/>
        <a:p>
          <a:r>
            <a:rPr lang="en-US"/>
            <a:t>Not suggestive of a lack of therapeutic asparaginase activity levels and most patients can be rechallenged or desensitized.</a:t>
          </a:r>
        </a:p>
      </dgm:t>
    </dgm:pt>
    <dgm:pt modelId="{9F418E1B-B949-44CB-BA6E-39859089A0F3}" type="parTrans" cxnId="{D8723C45-0005-4A86-A087-F931B17E1215}">
      <dgm:prSet/>
      <dgm:spPr/>
      <dgm:t>
        <a:bodyPr/>
        <a:lstStyle/>
        <a:p>
          <a:endParaRPr lang="en-US"/>
        </a:p>
      </dgm:t>
    </dgm:pt>
    <dgm:pt modelId="{AD8E0CB4-52FB-4B3A-8829-BFF1B6669FF7}" type="sibTrans" cxnId="{D8723C45-0005-4A86-A087-F931B17E1215}">
      <dgm:prSet/>
      <dgm:spPr/>
      <dgm:t>
        <a:bodyPr/>
        <a:lstStyle/>
        <a:p>
          <a:endParaRPr lang="en-US"/>
        </a:p>
      </dgm:t>
    </dgm:pt>
    <dgm:pt modelId="{4E752109-F9E1-49A7-A8D3-7B09973DBA91}">
      <dgm:prSet/>
      <dgm:spPr/>
      <dgm:t>
        <a:bodyPr/>
        <a:lstStyle/>
        <a:p>
          <a:r>
            <a:rPr lang="en-US" dirty="0"/>
            <a:t>The symptoms of an antibody mediated reaction are very similar to a non-antibody mediated reaction so clinically it is impossible to differentiate and why serum asparaginase levels are required.</a:t>
          </a:r>
        </a:p>
      </dgm:t>
    </dgm:pt>
    <dgm:pt modelId="{8017F94D-3109-4CF8-AB00-CC2938CC604D}" type="parTrans" cxnId="{0021DA0F-7C19-4A42-A10D-E38C42B4ED9D}">
      <dgm:prSet/>
      <dgm:spPr/>
      <dgm:t>
        <a:bodyPr/>
        <a:lstStyle/>
        <a:p>
          <a:endParaRPr lang="en-US"/>
        </a:p>
      </dgm:t>
    </dgm:pt>
    <dgm:pt modelId="{78AD2DDB-B163-4573-818F-F77CAA549077}" type="sibTrans" cxnId="{0021DA0F-7C19-4A42-A10D-E38C42B4ED9D}">
      <dgm:prSet/>
      <dgm:spPr/>
      <dgm:t>
        <a:bodyPr/>
        <a:lstStyle/>
        <a:p>
          <a:endParaRPr lang="en-US"/>
        </a:p>
      </dgm:t>
    </dgm:pt>
    <dgm:pt modelId="{95214B6F-8018-41AF-9C50-4C1CFADA4395}" type="pres">
      <dgm:prSet presAssocID="{1C80C865-4FF1-4EC4-9689-A4C9A7C4D07D}" presName="Name0" presStyleCnt="0">
        <dgm:presLayoutVars>
          <dgm:dir/>
          <dgm:animLvl val="lvl"/>
          <dgm:resizeHandles val="exact"/>
        </dgm:presLayoutVars>
      </dgm:prSet>
      <dgm:spPr/>
    </dgm:pt>
    <dgm:pt modelId="{2B834D55-BB5B-4D8A-B31E-CF2147E391D4}" type="pres">
      <dgm:prSet presAssocID="{4E752109-F9E1-49A7-A8D3-7B09973DBA91}" presName="boxAndChildren" presStyleCnt="0"/>
      <dgm:spPr/>
    </dgm:pt>
    <dgm:pt modelId="{49ED2FAE-0331-4CCC-8B59-4EA1EC541211}" type="pres">
      <dgm:prSet presAssocID="{4E752109-F9E1-49A7-A8D3-7B09973DBA91}" presName="parentTextBox" presStyleLbl="node1" presStyleIdx="0" presStyleCnt="4"/>
      <dgm:spPr/>
    </dgm:pt>
    <dgm:pt modelId="{2AC9AB37-E452-4389-BBE9-5F2665AE4472}" type="pres">
      <dgm:prSet presAssocID="{AD8E0CB4-52FB-4B3A-8829-BFF1B6669FF7}" presName="sp" presStyleCnt="0"/>
      <dgm:spPr/>
    </dgm:pt>
    <dgm:pt modelId="{A1931BBF-AACC-4833-902B-64F56526B2C0}" type="pres">
      <dgm:prSet presAssocID="{A675D9AA-4800-4F4F-BE94-81EE89598A1C}" presName="arrowAndChildren" presStyleCnt="0"/>
      <dgm:spPr/>
    </dgm:pt>
    <dgm:pt modelId="{EC1F433C-4A92-43E5-AD0A-FE52D677C487}" type="pres">
      <dgm:prSet presAssocID="{A675D9AA-4800-4F4F-BE94-81EE89598A1C}" presName="parentTextArrow" presStyleLbl="node1" presStyleIdx="1" presStyleCnt="4"/>
      <dgm:spPr/>
    </dgm:pt>
    <dgm:pt modelId="{C81CB23B-26B4-4933-A1F1-372E43509EFC}" type="pres">
      <dgm:prSet presAssocID="{625F0124-B62A-4394-A90D-FD2F5DAB2E21}" presName="sp" presStyleCnt="0"/>
      <dgm:spPr/>
    </dgm:pt>
    <dgm:pt modelId="{E8C37F88-0F06-4DE5-831F-18763B539955}" type="pres">
      <dgm:prSet presAssocID="{456DAA43-C7AE-4894-8DBD-2BD76742F2B4}" presName="arrowAndChildren" presStyleCnt="0"/>
      <dgm:spPr/>
    </dgm:pt>
    <dgm:pt modelId="{FB05FEB9-98A0-41CE-93A3-9188A2ACE727}" type="pres">
      <dgm:prSet presAssocID="{456DAA43-C7AE-4894-8DBD-2BD76742F2B4}" presName="parentTextArrow" presStyleLbl="node1" presStyleIdx="1" presStyleCnt="4"/>
      <dgm:spPr/>
    </dgm:pt>
    <dgm:pt modelId="{1B3503B4-7246-4AEB-97E5-743F94B88C2F}" type="pres">
      <dgm:prSet presAssocID="{456DAA43-C7AE-4894-8DBD-2BD76742F2B4}" presName="arrow" presStyleLbl="node1" presStyleIdx="2" presStyleCnt="4"/>
      <dgm:spPr/>
    </dgm:pt>
    <dgm:pt modelId="{04144D0B-E0E2-49D3-8F29-AB6056706650}" type="pres">
      <dgm:prSet presAssocID="{456DAA43-C7AE-4894-8DBD-2BD76742F2B4}" presName="descendantArrow" presStyleCnt="0"/>
      <dgm:spPr/>
    </dgm:pt>
    <dgm:pt modelId="{935E850B-01D5-4E22-AF1F-6F4E0FFFCAF6}" type="pres">
      <dgm:prSet presAssocID="{07A881FE-074D-401C-AFF7-8E9EE185FD9D}" presName="childTextArrow" presStyleLbl="fgAccFollowNode1" presStyleIdx="0" presStyleCnt="3">
        <dgm:presLayoutVars>
          <dgm:bulletEnabled val="1"/>
        </dgm:presLayoutVars>
      </dgm:prSet>
      <dgm:spPr/>
    </dgm:pt>
    <dgm:pt modelId="{2B6FFF07-E5A4-4A36-9020-80FA73956830}" type="pres">
      <dgm:prSet presAssocID="{16974429-3EEA-4DB7-AEEE-CF5515A48394}" presName="childTextArrow" presStyleLbl="fgAccFollowNode1" presStyleIdx="1" presStyleCnt="3">
        <dgm:presLayoutVars>
          <dgm:bulletEnabled val="1"/>
        </dgm:presLayoutVars>
      </dgm:prSet>
      <dgm:spPr/>
    </dgm:pt>
    <dgm:pt modelId="{A916E9CA-4A74-4737-B322-D90D8D213990}" type="pres">
      <dgm:prSet presAssocID="{871CD3D5-3653-4B46-B4B4-A124A185C205}" presName="childTextArrow" presStyleLbl="fgAccFollowNode1" presStyleIdx="2" presStyleCnt="3">
        <dgm:presLayoutVars>
          <dgm:bulletEnabled val="1"/>
        </dgm:presLayoutVars>
      </dgm:prSet>
      <dgm:spPr/>
    </dgm:pt>
    <dgm:pt modelId="{3A80C2FA-0045-43C4-8520-9B65C78023A2}" type="pres">
      <dgm:prSet presAssocID="{B9E681E7-3E18-402B-8685-025510982E0A}" presName="sp" presStyleCnt="0"/>
      <dgm:spPr/>
    </dgm:pt>
    <dgm:pt modelId="{A931E0F6-3BE7-40A9-B4F3-2AA880BF3510}" type="pres">
      <dgm:prSet presAssocID="{D1398BA3-359B-4B08-B29E-B6930C36EA56}" presName="arrowAndChildren" presStyleCnt="0"/>
      <dgm:spPr/>
    </dgm:pt>
    <dgm:pt modelId="{000ED81F-0C1C-488C-A944-262B0D79EF5D}" type="pres">
      <dgm:prSet presAssocID="{D1398BA3-359B-4B08-B29E-B6930C36EA56}" presName="parentTextArrow" presStyleLbl="node1" presStyleIdx="3" presStyleCnt="4"/>
      <dgm:spPr/>
    </dgm:pt>
  </dgm:ptLst>
  <dgm:cxnLst>
    <dgm:cxn modelId="{98D2C800-2CEE-449B-AEF6-C774A31E89FA}" type="presOf" srcId="{4E752109-F9E1-49A7-A8D3-7B09973DBA91}" destId="{49ED2FAE-0331-4CCC-8B59-4EA1EC541211}" srcOrd="0" destOrd="0" presId="urn:microsoft.com/office/officeart/2005/8/layout/process4"/>
    <dgm:cxn modelId="{0021DA0F-7C19-4A42-A10D-E38C42B4ED9D}" srcId="{1C80C865-4FF1-4EC4-9689-A4C9A7C4D07D}" destId="{4E752109-F9E1-49A7-A8D3-7B09973DBA91}" srcOrd="3" destOrd="0" parTransId="{8017F94D-3109-4CF8-AB00-CC2938CC604D}" sibTransId="{78AD2DDB-B163-4573-818F-F77CAA549077}"/>
    <dgm:cxn modelId="{0FAC9812-CFC8-41A1-9EDB-028350C4F0F8}" type="presOf" srcId="{07A881FE-074D-401C-AFF7-8E9EE185FD9D}" destId="{935E850B-01D5-4E22-AF1F-6F4E0FFFCAF6}" srcOrd="0" destOrd="0" presId="urn:microsoft.com/office/officeart/2005/8/layout/process4"/>
    <dgm:cxn modelId="{A28C5532-8895-4E1D-900E-DB9406C29025}" type="presOf" srcId="{456DAA43-C7AE-4894-8DBD-2BD76742F2B4}" destId="{FB05FEB9-98A0-41CE-93A3-9188A2ACE727}" srcOrd="0" destOrd="0" presId="urn:microsoft.com/office/officeart/2005/8/layout/process4"/>
    <dgm:cxn modelId="{AE591F41-E67A-47FA-900B-9A39FC71E717}" type="presOf" srcId="{456DAA43-C7AE-4894-8DBD-2BD76742F2B4}" destId="{1B3503B4-7246-4AEB-97E5-743F94B88C2F}" srcOrd="1" destOrd="0" presId="urn:microsoft.com/office/officeart/2005/8/layout/process4"/>
    <dgm:cxn modelId="{53A41965-CDF7-415B-BAD3-C93D6C7CAD6E}" type="presOf" srcId="{D1398BA3-359B-4B08-B29E-B6930C36EA56}" destId="{000ED81F-0C1C-488C-A944-262B0D79EF5D}" srcOrd="0" destOrd="0" presId="urn:microsoft.com/office/officeart/2005/8/layout/process4"/>
    <dgm:cxn modelId="{D8723C45-0005-4A86-A087-F931B17E1215}" srcId="{1C80C865-4FF1-4EC4-9689-A4C9A7C4D07D}" destId="{A675D9AA-4800-4F4F-BE94-81EE89598A1C}" srcOrd="2" destOrd="0" parTransId="{9F418E1B-B949-44CB-BA6E-39859089A0F3}" sibTransId="{AD8E0CB4-52FB-4B3A-8829-BFF1B6669FF7}"/>
    <dgm:cxn modelId="{1EBAB44A-A3E5-4851-9DF9-B6600BF17201}" srcId="{456DAA43-C7AE-4894-8DBD-2BD76742F2B4}" destId="{07A881FE-074D-401C-AFF7-8E9EE185FD9D}" srcOrd="0" destOrd="0" parTransId="{3EB14E45-9A7A-45D9-A0AC-18563942682C}" sibTransId="{089C26F2-6D8F-4487-AEBB-381DD4682539}"/>
    <dgm:cxn modelId="{CED26F74-7EEA-4764-80D5-9994BBAFD00C}" type="presOf" srcId="{16974429-3EEA-4DB7-AEEE-CF5515A48394}" destId="{2B6FFF07-E5A4-4A36-9020-80FA73956830}" srcOrd="0" destOrd="0" presId="urn:microsoft.com/office/officeart/2005/8/layout/process4"/>
    <dgm:cxn modelId="{7869398E-EC67-44DF-885C-13F68821EEF5}" type="presOf" srcId="{A675D9AA-4800-4F4F-BE94-81EE89598A1C}" destId="{EC1F433C-4A92-43E5-AD0A-FE52D677C487}" srcOrd="0" destOrd="0" presId="urn:microsoft.com/office/officeart/2005/8/layout/process4"/>
    <dgm:cxn modelId="{BB54F796-88F2-4668-B49E-9C58BCD94ABB}" srcId="{1C80C865-4FF1-4EC4-9689-A4C9A7C4D07D}" destId="{456DAA43-C7AE-4894-8DBD-2BD76742F2B4}" srcOrd="1" destOrd="0" parTransId="{13E5F708-C7ED-4DF5-9190-44F3E0347A2E}" sibTransId="{625F0124-B62A-4394-A90D-FD2F5DAB2E21}"/>
    <dgm:cxn modelId="{292A169C-6EB5-4586-95A3-E939D95572E5}" srcId="{456DAA43-C7AE-4894-8DBD-2BD76742F2B4}" destId="{871CD3D5-3653-4B46-B4B4-A124A185C205}" srcOrd="2" destOrd="0" parTransId="{9AB8CF90-1103-4E5F-BB11-8AF9C4EDE993}" sibTransId="{87EA528B-56F2-4CC4-9C19-76F21B4D4D76}"/>
    <dgm:cxn modelId="{5341E69C-6127-4434-9285-A4BC93EF0E55}" srcId="{1C80C865-4FF1-4EC4-9689-A4C9A7C4D07D}" destId="{D1398BA3-359B-4B08-B29E-B6930C36EA56}" srcOrd="0" destOrd="0" parTransId="{9C9232C0-2F38-4B44-9881-61CACF9E82A4}" sibTransId="{B9E681E7-3E18-402B-8685-025510982E0A}"/>
    <dgm:cxn modelId="{9EFC3DCD-A8D6-4C05-AD51-B509BAEA3AA5}" srcId="{456DAA43-C7AE-4894-8DBD-2BD76742F2B4}" destId="{16974429-3EEA-4DB7-AEEE-CF5515A48394}" srcOrd="1" destOrd="0" parTransId="{59730B05-2296-415F-86C7-669A573D4BAF}" sibTransId="{BF7D0591-B44D-4127-AEB2-64E6292E6716}"/>
    <dgm:cxn modelId="{4BB71BEC-125E-43F5-AC55-FC93519378D0}" type="presOf" srcId="{871CD3D5-3653-4B46-B4B4-A124A185C205}" destId="{A916E9CA-4A74-4737-B322-D90D8D213990}" srcOrd="0" destOrd="0" presId="urn:microsoft.com/office/officeart/2005/8/layout/process4"/>
    <dgm:cxn modelId="{85A2EAF1-702A-450B-AF08-A1D678990B80}" type="presOf" srcId="{1C80C865-4FF1-4EC4-9689-A4C9A7C4D07D}" destId="{95214B6F-8018-41AF-9C50-4C1CFADA4395}" srcOrd="0" destOrd="0" presId="urn:microsoft.com/office/officeart/2005/8/layout/process4"/>
    <dgm:cxn modelId="{BE30B990-5E23-4D73-B003-EF8B610E97E6}" type="presParOf" srcId="{95214B6F-8018-41AF-9C50-4C1CFADA4395}" destId="{2B834D55-BB5B-4D8A-B31E-CF2147E391D4}" srcOrd="0" destOrd="0" presId="urn:microsoft.com/office/officeart/2005/8/layout/process4"/>
    <dgm:cxn modelId="{BDA40286-7C2D-4E46-949A-EB2DE340E9B0}" type="presParOf" srcId="{2B834D55-BB5B-4D8A-B31E-CF2147E391D4}" destId="{49ED2FAE-0331-4CCC-8B59-4EA1EC541211}" srcOrd="0" destOrd="0" presId="urn:microsoft.com/office/officeart/2005/8/layout/process4"/>
    <dgm:cxn modelId="{2A45001C-AFEA-48B2-B46A-CCC3D46DB027}" type="presParOf" srcId="{95214B6F-8018-41AF-9C50-4C1CFADA4395}" destId="{2AC9AB37-E452-4389-BBE9-5F2665AE4472}" srcOrd="1" destOrd="0" presId="urn:microsoft.com/office/officeart/2005/8/layout/process4"/>
    <dgm:cxn modelId="{E6B3DA91-5FC4-4471-AE44-7F14AE229EF4}" type="presParOf" srcId="{95214B6F-8018-41AF-9C50-4C1CFADA4395}" destId="{A1931BBF-AACC-4833-902B-64F56526B2C0}" srcOrd="2" destOrd="0" presId="urn:microsoft.com/office/officeart/2005/8/layout/process4"/>
    <dgm:cxn modelId="{E2AB9E54-B999-40BD-B049-EC46DB46208B}" type="presParOf" srcId="{A1931BBF-AACC-4833-902B-64F56526B2C0}" destId="{EC1F433C-4A92-43E5-AD0A-FE52D677C487}" srcOrd="0" destOrd="0" presId="urn:microsoft.com/office/officeart/2005/8/layout/process4"/>
    <dgm:cxn modelId="{076B9DDC-C4D0-4BF4-933A-E42E9143FE88}" type="presParOf" srcId="{95214B6F-8018-41AF-9C50-4C1CFADA4395}" destId="{C81CB23B-26B4-4933-A1F1-372E43509EFC}" srcOrd="3" destOrd="0" presId="urn:microsoft.com/office/officeart/2005/8/layout/process4"/>
    <dgm:cxn modelId="{CB94682A-FA15-4957-A24A-1E4EE6C75C36}" type="presParOf" srcId="{95214B6F-8018-41AF-9C50-4C1CFADA4395}" destId="{E8C37F88-0F06-4DE5-831F-18763B539955}" srcOrd="4" destOrd="0" presId="urn:microsoft.com/office/officeart/2005/8/layout/process4"/>
    <dgm:cxn modelId="{7CD7FA57-8AD5-46EA-91CC-63BD4203D964}" type="presParOf" srcId="{E8C37F88-0F06-4DE5-831F-18763B539955}" destId="{FB05FEB9-98A0-41CE-93A3-9188A2ACE727}" srcOrd="0" destOrd="0" presId="urn:microsoft.com/office/officeart/2005/8/layout/process4"/>
    <dgm:cxn modelId="{6CFF4D78-217A-463C-B9DC-1A33E9FBF223}" type="presParOf" srcId="{E8C37F88-0F06-4DE5-831F-18763B539955}" destId="{1B3503B4-7246-4AEB-97E5-743F94B88C2F}" srcOrd="1" destOrd="0" presId="urn:microsoft.com/office/officeart/2005/8/layout/process4"/>
    <dgm:cxn modelId="{03C87BC1-C314-428F-A3DF-1717076EB201}" type="presParOf" srcId="{E8C37F88-0F06-4DE5-831F-18763B539955}" destId="{04144D0B-E0E2-49D3-8F29-AB6056706650}" srcOrd="2" destOrd="0" presId="urn:microsoft.com/office/officeart/2005/8/layout/process4"/>
    <dgm:cxn modelId="{D778C132-4AC3-48FC-8AD0-6135A8B074E9}" type="presParOf" srcId="{04144D0B-E0E2-49D3-8F29-AB6056706650}" destId="{935E850B-01D5-4E22-AF1F-6F4E0FFFCAF6}" srcOrd="0" destOrd="0" presId="urn:microsoft.com/office/officeart/2005/8/layout/process4"/>
    <dgm:cxn modelId="{FB3E003A-9038-48D4-B1F3-B9086540DB8C}" type="presParOf" srcId="{04144D0B-E0E2-49D3-8F29-AB6056706650}" destId="{2B6FFF07-E5A4-4A36-9020-80FA73956830}" srcOrd="1" destOrd="0" presId="urn:microsoft.com/office/officeart/2005/8/layout/process4"/>
    <dgm:cxn modelId="{97ABD6E8-7A9B-4F1C-A2BE-77779A544A0B}" type="presParOf" srcId="{04144D0B-E0E2-49D3-8F29-AB6056706650}" destId="{A916E9CA-4A74-4737-B322-D90D8D213990}" srcOrd="2" destOrd="0" presId="urn:microsoft.com/office/officeart/2005/8/layout/process4"/>
    <dgm:cxn modelId="{33D1098D-454B-4199-8D7A-750CFA47E193}" type="presParOf" srcId="{95214B6F-8018-41AF-9C50-4C1CFADA4395}" destId="{3A80C2FA-0045-43C4-8520-9B65C78023A2}" srcOrd="5" destOrd="0" presId="urn:microsoft.com/office/officeart/2005/8/layout/process4"/>
    <dgm:cxn modelId="{B1F2C2A1-5210-4DD4-BA6F-0C2B3116E461}" type="presParOf" srcId="{95214B6F-8018-41AF-9C50-4C1CFADA4395}" destId="{A931E0F6-3BE7-40A9-B4F3-2AA880BF3510}" srcOrd="6" destOrd="0" presId="urn:microsoft.com/office/officeart/2005/8/layout/process4"/>
    <dgm:cxn modelId="{7A161A42-49E9-42BB-A3D1-915B3D14C896}" type="presParOf" srcId="{A931E0F6-3BE7-40A9-B4F3-2AA880BF3510}" destId="{000ED81F-0C1C-488C-A944-262B0D79EF5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0470DF-DCD4-4B80-97DE-BFC0462C46E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578876C-858A-4CC8-BF49-BF09DD52F13A}">
      <dgm:prSet/>
      <dgm:spPr/>
      <dgm:t>
        <a:bodyPr/>
        <a:lstStyle/>
        <a:p>
          <a:r>
            <a:rPr lang="en-US" dirty="0"/>
            <a:t>We monitor serum/plasma asparaginase levels on all patients with every dose due to the possibility of deactivation of the asparaginase occurring with any dose.</a:t>
          </a:r>
        </a:p>
      </dgm:t>
    </dgm:pt>
    <dgm:pt modelId="{19CB6762-E0B9-464B-BF9E-B59F3515E076}" type="parTrans" cxnId="{1171092C-D5D7-44DC-B0DB-C100823DFDC8}">
      <dgm:prSet/>
      <dgm:spPr/>
      <dgm:t>
        <a:bodyPr/>
        <a:lstStyle/>
        <a:p>
          <a:endParaRPr lang="en-US"/>
        </a:p>
      </dgm:t>
    </dgm:pt>
    <dgm:pt modelId="{BA018E62-3271-48CA-940F-A8D7291FA0D4}" type="sibTrans" cxnId="{1171092C-D5D7-44DC-B0DB-C100823DFDC8}">
      <dgm:prSet/>
      <dgm:spPr/>
      <dgm:t>
        <a:bodyPr/>
        <a:lstStyle/>
        <a:p>
          <a:endParaRPr lang="en-US"/>
        </a:p>
      </dgm:t>
    </dgm:pt>
    <dgm:pt modelId="{5936A994-126E-4D95-A4BE-254EA8BEFEB3}">
      <dgm:prSet/>
      <dgm:spPr/>
      <dgm:t>
        <a:bodyPr/>
        <a:lstStyle/>
        <a:p>
          <a:r>
            <a:rPr lang="en-US" dirty="0"/>
            <a:t>We implemented universal premedication in 2021 based on an evidence informed decision to reduce reaction intensity and lower antibody production.</a:t>
          </a:r>
        </a:p>
      </dgm:t>
    </dgm:pt>
    <dgm:pt modelId="{B44E800D-80DC-456C-823C-527A38B4AD61}" type="parTrans" cxnId="{842E71CF-9759-41F3-8D73-55C20B9EAA6D}">
      <dgm:prSet/>
      <dgm:spPr/>
      <dgm:t>
        <a:bodyPr/>
        <a:lstStyle/>
        <a:p>
          <a:endParaRPr lang="en-US"/>
        </a:p>
      </dgm:t>
    </dgm:pt>
    <dgm:pt modelId="{BBF8CD2D-895F-4C48-ADE9-93397A539078}" type="sibTrans" cxnId="{842E71CF-9759-41F3-8D73-55C20B9EAA6D}">
      <dgm:prSet/>
      <dgm:spPr/>
      <dgm:t>
        <a:bodyPr/>
        <a:lstStyle/>
        <a:p>
          <a:endParaRPr lang="en-US"/>
        </a:p>
      </dgm:t>
    </dgm:pt>
    <dgm:pt modelId="{0CE8BB67-781F-446D-9B02-BA82C2FDF281}">
      <dgm:prSet/>
      <dgm:spPr/>
      <dgm:t>
        <a:bodyPr/>
        <a:lstStyle/>
        <a:p>
          <a:r>
            <a:rPr lang="en-US" dirty="0"/>
            <a:t>An average of 3 patients per year reacted prior to implementation of premedication and 1 per year post implementation.</a:t>
          </a:r>
        </a:p>
      </dgm:t>
    </dgm:pt>
    <dgm:pt modelId="{83B40D5C-C212-4C9D-9CA6-28C0B232C0B4}" type="parTrans" cxnId="{7A3E776D-60B0-4912-AD7F-7A0DD20B87B4}">
      <dgm:prSet/>
      <dgm:spPr/>
      <dgm:t>
        <a:bodyPr/>
        <a:lstStyle/>
        <a:p>
          <a:endParaRPr lang="en-US"/>
        </a:p>
      </dgm:t>
    </dgm:pt>
    <dgm:pt modelId="{A33FB282-FA67-41D4-ABAE-D26D19431A45}" type="sibTrans" cxnId="{7A3E776D-60B0-4912-AD7F-7A0DD20B87B4}">
      <dgm:prSet/>
      <dgm:spPr/>
      <dgm:t>
        <a:bodyPr/>
        <a:lstStyle/>
        <a:p>
          <a:endParaRPr lang="en-US"/>
        </a:p>
      </dgm:t>
    </dgm:pt>
    <dgm:pt modelId="{9EC79E60-EE6F-47A9-AF90-C39349C82AAC}">
      <dgm:prSet/>
      <dgm:spPr/>
      <dgm:t>
        <a:bodyPr/>
        <a:lstStyle/>
        <a:p>
          <a:r>
            <a:rPr lang="en-US"/>
            <a:t>Administration of corticosteroids has not made a difference in our population so immune modulation does not appear to occur to reduce antibody production. </a:t>
          </a:r>
        </a:p>
      </dgm:t>
    </dgm:pt>
    <dgm:pt modelId="{8B911991-258D-4A34-A028-2FAE5615129F}" type="parTrans" cxnId="{A7FA3750-9EEE-4DF3-A54F-958BBF664ED1}">
      <dgm:prSet/>
      <dgm:spPr/>
      <dgm:t>
        <a:bodyPr/>
        <a:lstStyle/>
        <a:p>
          <a:endParaRPr lang="en-US"/>
        </a:p>
      </dgm:t>
    </dgm:pt>
    <dgm:pt modelId="{245FE4BC-5723-405E-B370-869E1547C040}" type="sibTrans" cxnId="{A7FA3750-9EEE-4DF3-A54F-958BBF664ED1}">
      <dgm:prSet/>
      <dgm:spPr/>
      <dgm:t>
        <a:bodyPr/>
        <a:lstStyle/>
        <a:p>
          <a:endParaRPr lang="en-US"/>
        </a:p>
      </dgm:t>
    </dgm:pt>
    <dgm:pt modelId="{775AAFC5-230E-46B7-95C4-76DB8CE6F6DE}">
      <dgm:prSet/>
      <dgm:spPr/>
      <dgm:t>
        <a:bodyPr/>
        <a:lstStyle/>
        <a:p>
          <a:r>
            <a:rPr lang="en-US"/>
            <a:t>We monitor a serum/plasma level for pegaspargase at day 7 to ensure adequate asparaginase levels and give time to switch if needed.</a:t>
          </a:r>
        </a:p>
      </dgm:t>
    </dgm:pt>
    <dgm:pt modelId="{9E93AFF9-84FF-40C4-8FBD-4C33DB75B816}" type="parTrans" cxnId="{3CF179F3-95C3-445A-A7C2-B802ED022D7A}">
      <dgm:prSet/>
      <dgm:spPr/>
      <dgm:t>
        <a:bodyPr/>
        <a:lstStyle/>
        <a:p>
          <a:endParaRPr lang="en-US"/>
        </a:p>
      </dgm:t>
    </dgm:pt>
    <dgm:pt modelId="{0F2D604A-5C48-40D0-888B-72DF4459FB9D}" type="sibTrans" cxnId="{3CF179F3-95C3-445A-A7C2-B802ED022D7A}">
      <dgm:prSet/>
      <dgm:spPr/>
      <dgm:t>
        <a:bodyPr/>
        <a:lstStyle/>
        <a:p>
          <a:endParaRPr lang="en-US"/>
        </a:p>
      </dgm:t>
    </dgm:pt>
    <dgm:pt modelId="{67939CC5-C18F-4CEF-95C1-9AA987AAABE3}">
      <dgm:prSet/>
      <dgm:spPr/>
      <dgm:t>
        <a:bodyPr/>
        <a:lstStyle/>
        <a:p>
          <a:r>
            <a:rPr lang="en-US"/>
            <a:t>Hypersensitivity reactions occur in 15-30% of our patients but most of these are infusion reactions to the polyethylene glycol and not the asparaginase.</a:t>
          </a:r>
        </a:p>
      </dgm:t>
    </dgm:pt>
    <dgm:pt modelId="{74D4378C-59C2-451B-898E-54BC571B2907}" type="parTrans" cxnId="{EB73B6BF-6FDF-42DD-A540-B3F2D746DE9B}">
      <dgm:prSet/>
      <dgm:spPr/>
      <dgm:t>
        <a:bodyPr/>
        <a:lstStyle/>
        <a:p>
          <a:endParaRPr lang="en-US"/>
        </a:p>
      </dgm:t>
    </dgm:pt>
    <dgm:pt modelId="{27A04E38-9E29-4236-B4A2-99728A026587}" type="sibTrans" cxnId="{EB73B6BF-6FDF-42DD-A540-B3F2D746DE9B}">
      <dgm:prSet/>
      <dgm:spPr/>
      <dgm:t>
        <a:bodyPr/>
        <a:lstStyle/>
        <a:p>
          <a:endParaRPr lang="en-US"/>
        </a:p>
      </dgm:t>
    </dgm:pt>
    <dgm:pt modelId="{56147C6A-06CC-4214-9CDC-42A939B89BE6}">
      <dgm:prSet/>
      <dgm:spPr/>
      <dgm:t>
        <a:bodyPr/>
        <a:lstStyle/>
        <a:p>
          <a:r>
            <a:rPr lang="en-US" dirty="0"/>
            <a:t>Silent inactivation is the production of antibodies that deactivate the asparaginase in the blood without clinical signs of a reaction = 0% at the IWK (2016-2023). This means that the likelihood of deactivation of asparaginase without a clinical reaction even with </a:t>
          </a:r>
          <a:r>
            <a:rPr lang="en-US"/>
            <a:t>premedication is minimal.</a:t>
          </a:r>
          <a:endParaRPr lang="en-US" dirty="0"/>
        </a:p>
        <a:p>
          <a:endParaRPr lang="en-US" dirty="0"/>
        </a:p>
      </dgm:t>
    </dgm:pt>
    <dgm:pt modelId="{75F8A67D-DB02-4DDC-867D-7434D16A2280}" type="parTrans" cxnId="{739803DE-27C4-4D18-AD5D-25840D0C0327}">
      <dgm:prSet/>
      <dgm:spPr/>
      <dgm:t>
        <a:bodyPr/>
        <a:lstStyle/>
        <a:p>
          <a:endParaRPr lang="en-US"/>
        </a:p>
      </dgm:t>
    </dgm:pt>
    <dgm:pt modelId="{F120044F-57C5-4EF9-BA15-4952D5714A33}" type="sibTrans" cxnId="{739803DE-27C4-4D18-AD5D-25840D0C0327}">
      <dgm:prSet/>
      <dgm:spPr/>
      <dgm:t>
        <a:bodyPr/>
        <a:lstStyle/>
        <a:p>
          <a:endParaRPr lang="en-US"/>
        </a:p>
      </dgm:t>
    </dgm:pt>
    <dgm:pt modelId="{F402A04A-10E0-4ACB-A641-E61F57749F58}">
      <dgm:prSet/>
      <dgm:spPr/>
      <dgm:t>
        <a:bodyPr/>
        <a:lstStyle/>
        <a:p>
          <a:r>
            <a:rPr lang="en-US" dirty="0"/>
            <a:t>Once neutralizing antibodies are produced the drug has to be switched to a short acting asparaginase product such as </a:t>
          </a:r>
          <a:r>
            <a:rPr lang="en-US" dirty="0" err="1"/>
            <a:t>Erwiniase</a:t>
          </a:r>
          <a:r>
            <a:rPr lang="en-US" dirty="0"/>
            <a:t> or </a:t>
          </a:r>
          <a:r>
            <a:rPr lang="en-US" dirty="0" err="1"/>
            <a:t>Rylaze</a:t>
          </a:r>
          <a:r>
            <a:rPr lang="en-US" dirty="0"/>
            <a:t>. We will move to use </a:t>
          </a:r>
          <a:r>
            <a:rPr lang="en-US" dirty="0" err="1"/>
            <a:t>Rylaze</a:t>
          </a:r>
          <a:r>
            <a:rPr lang="en-US" dirty="0"/>
            <a:t> as approved by HC and publicly funded (on and off study patients).</a:t>
          </a:r>
        </a:p>
      </dgm:t>
    </dgm:pt>
    <dgm:pt modelId="{4B26F7B8-7B73-4817-8052-70099104D577}" type="parTrans" cxnId="{58A621C2-B5EB-49E7-8B5E-609685642CFF}">
      <dgm:prSet/>
      <dgm:spPr/>
      <dgm:t>
        <a:bodyPr/>
        <a:lstStyle/>
        <a:p>
          <a:endParaRPr lang="en-US"/>
        </a:p>
      </dgm:t>
    </dgm:pt>
    <dgm:pt modelId="{4E2DEA7B-9074-4C13-BDAB-2093A7211A63}" type="sibTrans" cxnId="{58A621C2-B5EB-49E7-8B5E-609685642CFF}">
      <dgm:prSet/>
      <dgm:spPr/>
      <dgm:t>
        <a:bodyPr/>
        <a:lstStyle/>
        <a:p>
          <a:endParaRPr lang="en-US"/>
        </a:p>
      </dgm:t>
    </dgm:pt>
    <dgm:pt modelId="{48BBB78B-CF3E-48AD-908F-A1216CE32E97}">
      <dgm:prSet/>
      <dgm:spPr/>
      <dgm:t>
        <a:bodyPr/>
        <a:lstStyle/>
        <a:p>
          <a:r>
            <a:rPr lang="en-US" dirty="0"/>
            <a:t>Clinical inactivation is the production of antibodies that deactivate the asparaginase in the blood without clinical signs of a reaction = 6 patients/96 with clinical inactivation = 7% (2016-2023), 5 HR and 1 LR at the IWK.</a:t>
          </a:r>
        </a:p>
      </dgm:t>
    </dgm:pt>
    <dgm:pt modelId="{00F89E08-8297-4601-B463-90CB31F8958F}" type="parTrans" cxnId="{CB7239E7-C353-448E-9570-D7EFF22CC7FE}">
      <dgm:prSet/>
      <dgm:spPr/>
      <dgm:t>
        <a:bodyPr/>
        <a:lstStyle/>
        <a:p>
          <a:endParaRPr lang="en-US"/>
        </a:p>
      </dgm:t>
    </dgm:pt>
    <dgm:pt modelId="{825FF892-31CA-4FFB-B2BB-9E095329254E}" type="sibTrans" cxnId="{CB7239E7-C353-448E-9570-D7EFF22CC7FE}">
      <dgm:prSet/>
      <dgm:spPr/>
      <dgm:t>
        <a:bodyPr/>
        <a:lstStyle/>
        <a:p>
          <a:endParaRPr lang="en-US"/>
        </a:p>
      </dgm:t>
    </dgm:pt>
    <dgm:pt modelId="{90FFED95-1852-4147-B7CB-2279CA5B2E7F}" type="pres">
      <dgm:prSet presAssocID="{6D0470DF-DCD4-4B80-97DE-BFC0462C46E0}" presName="linear" presStyleCnt="0">
        <dgm:presLayoutVars>
          <dgm:animLvl val="lvl"/>
          <dgm:resizeHandles val="exact"/>
        </dgm:presLayoutVars>
      </dgm:prSet>
      <dgm:spPr/>
    </dgm:pt>
    <dgm:pt modelId="{288D6D59-1A36-4E6D-93F0-837646711AE4}" type="pres">
      <dgm:prSet presAssocID="{1578876C-858A-4CC8-BF49-BF09DD52F13A}" presName="parentText" presStyleLbl="node1" presStyleIdx="0" presStyleCnt="9" custLinFactY="-1543" custLinFactNeighborX="54" custLinFactNeighborY="-100000">
        <dgm:presLayoutVars>
          <dgm:chMax val="0"/>
          <dgm:bulletEnabled val="1"/>
        </dgm:presLayoutVars>
      </dgm:prSet>
      <dgm:spPr/>
    </dgm:pt>
    <dgm:pt modelId="{9874CE9D-1B84-49AC-9EB3-315C6B9CB878}" type="pres">
      <dgm:prSet presAssocID="{BA018E62-3271-48CA-940F-A8D7291FA0D4}" presName="spacer" presStyleCnt="0"/>
      <dgm:spPr/>
    </dgm:pt>
    <dgm:pt modelId="{A8879126-F9B4-4992-95BF-2FA22ACB50E1}" type="pres">
      <dgm:prSet presAssocID="{5936A994-126E-4D95-A4BE-254EA8BEFEB3}" presName="parentText" presStyleLbl="node1" presStyleIdx="1" presStyleCnt="9" custLinFactNeighborX="54" custLinFactNeighborY="-49317">
        <dgm:presLayoutVars>
          <dgm:chMax val="0"/>
          <dgm:bulletEnabled val="1"/>
        </dgm:presLayoutVars>
      </dgm:prSet>
      <dgm:spPr/>
    </dgm:pt>
    <dgm:pt modelId="{52EBEC29-1B5C-42A0-8D70-503878072C65}" type="pres">
      <dgm:prSet presAssocID="{BBF8CD2D-895F-4C48-ADE9-93397A539078}" presName="spacer" presStyleCnt="0"/>
      <dgm:spPr/>
    </dgm:pt>
    <dgm:pt modelId="{26B26951-F86D-43EE-8B24-92C585F123FD}" type="pres">
      <dgm:prSet presAssocID="{0CE8BB67-781F-446D-9B02-BA82C2FDF281}" presName="parentText" presStyleLbl="node1" presStyleIdx="2" presStyleCnt="9" custLinFactNeighborX="54" custLinFactNeighborY="24677">
        <dgm:presLayoutVars>
          <dgm:chMax val="0"/>
          <dgm:bulletEnabled val="1"/>
        </dgm:presLayoutVars>
      </dgm:prSet>
      <dgm:spPr/>
    </dgm:pt>
    <dgm:pt modelId="{FB463F03-A53E-4815-8965-F877DD0F673F}" type="pres">
      <dgm:prSet presAssocID="{A33FB282-FA67-41D4-ABAE-D26D19431A45}" presName="spacer" presStyleCnt="0"/>
      <dgm:spPr/>
    </dgm:pt>
    <dgm:pt modelId="{86B1B300-45C4-4824-AA35-B6B7270C6FDD}" type="pres">
      <dgm:prSet presAssocID="{9EC79E60-EE6F-47A9-AF90-C39349C82AAC}" presName="parentText" presStyleLbl="node1" presStyleIdx="3" presStyleCnt="9" custLinFactY="1975" custLinFactNeighborX="54" custLinFactNeighborY="100000">
        <dgm:presLayoutVars>
          <dgm:chMax val="0"/>
          <dgm:bulletEnabled val="1"/>
        </dgm:presLayoutVars>
      </dgm:prSet>
      <dgm:spPr/>
    </dgm:pt>
    <dgm:pt modelId="{0345083B-53C0-41C6-B13E-B2A0B0A4BBBA}" type="pres">
      <dgm:prSet presAssocID="{245FE4BC-5723-405E-B370-869E1547C040}" presName="spacer" presStyleCnt="0"/>
      <dgm:spPr/>
    </dgm:pt>
    <dgm:pt modelId="{9C30E4EA-855C-4F93-93AD-98D388C96A97}" type="pres">
      <dgm:prSet presAssocID="{775AAFC5-230E-46B7-95C4-76DB8CE6F6DE}" presName="parentText" presStyleLbl="node1" presStyleIdx="4" presStyleCnt="9" custLinFactY="8877" custLinFactNeighborX="54" custLinFactNeighborY="100000">
        <dgm:presLayoutVars>
          <dgm:chMax val="0"/>
          <dgm:bulletEnabled val="1"/>
        </dgm:presLayoutVars>
      </dgm:prSet>
      <dgm:spPr/>
    </dgm:pt>
    <dgm:pt modelId="{970FBE72-7D92-4621-8C42-0253A19A9EC1}" type="pres">
      <dgm:prSet presAssocID="{0F2D604A-5C48-40D0-888B-72DF4459FB9D}" presName="spacer" presStyleCnt="0"/>
      <dgm:spPr/>
    </dgm:pt>
    <dgm:pt modelId="{A28BE6B8-508A-451E-B083-C1204942588C}" type="pres">
      <dgm:prSet presAssocID="{67939CC5-C18F-4CEF-95C1-9AA987AAABE3}" presName="parentText" presStyleLbl="node1" presStyleIdx="5" presStyleCnt="9" custLinFactY="5712" custLinFactNeighborX="54" custLinFactNeighborY="100000">
        <dgm:presLayoutVars>
          <dgm:chMax val="0"/>
          <dgm:bulletEnabled val="1"/>
        </dgm:presLayoutVars>
      </dgm:prSet>
      <dgm:spPr/>
    </dgm:pt>
    <dgm:pt modelId="{4ABD7BF3-C56A-4601-AFF6-C48181FDBD14}" type="pres">
      <dgm:prSet presAssocID="{27A04E38-9E29-4236-B4A2-99728A026587}" presName="spacer" presStyleCnt="0"/>
      <dgm:spPr/>
    </dgm:pt>
    <dgm:pt modelId="{58AE8988-C93E-44BA-919A-1CB26596A006}" type="pres">
      <dgm:prSet presAssocID="{56147C6A-06CC-4214-9CDC-42A939B89BE6}" presName="parentText" presStyleLbl="node1" presStyleIdx="6" presStyleCnt="9" custLinFactY="9895" custLinFactNeighborX="54" custLinFactNeighborY="100000">
        <dgm:presLayoutVars>
          <dgm:chMax val="0"/>
          <dgm:bulletEnabled val="1"/>
        </dgm:presLayoutVars>
      </dgm:prSet>
      <dgm:spPr/>
    </dgm:pt>
    <dgm:pt modelId="{5B56819C-55D9-48A5-87B2-FDFC7EDD0690}" type="pres">
      <dgm:prSet presAssocID="{F120044F-57C5-4EF9-BA15-4952D5714A33}" presName="spacer" presStyleCnt="0"/>
      <dgm:spPr/>
    </dgm:pt>
    <dgm:pt modelId="{25D55C28-F6D7-4CD3-B846-647D44753014}" type="pres">
      <dgm:prSet presAssocID="{F402A04A-10E0-4ACB-A641-E61F57749F58}" presName="parentText" presStyleLbl="node1" presStyleIdx="7" presStyleCnt="9" custLinFactY="113951" custLinFactNeighborX="54" custLinFactNeighborY="200000">
        <dgm:presLayoutVars>
          <dgm:chMax val="0"/>
          <dgm:bulletEnabled val="1"/>
        </dgm:presLayoutVars>
      </dgm:prSet>
      <dgm:spPr/>
    </dgm:pt>
    <dgm:pt modelId="{3DD7D9A2-6387-4F47-AF1E-4D57D4BF318C}" type="pres">
      <dgm:prSet presAssocID="{4E2DEA7B-9074-4C13-BDAB-2093A7211A63}" presName="spacer" presStyleCnt="0"/>
      <dgm:spPr/>
    </dgm:pt>
    <dgm:pt modelId="{3D1908E6-8A84-405A-B5C2-5F4DF3930A02}" type="pres">
      <dgm:prSet presAssocID="{48BBB78B-CF3E-48AD-908F-A1216CE32E97}" presName="parentText" presStyleLbl="node1" presStyleIdx="8" presStyleCnt="9" custLinFactY="-84135" custLinFactNeighborX="54" custLinFactNeighborY="-100000">
        <dgm:presLayoutVars>
          <dgm:chMax val="0"/>
          <dgm:bulletEnabled val="1"/>
        </dgm:presLayoutVars>
      </dgm:prSet>
      <dgm:spPr/>
    </dgm:pt>
  </dgm:ptLst>
  <dgm:cxnLst>
    <dgm:cxn modelId="{88D55A02-BD13-4015-9249-D56B01F43DE4}" type="presOf" srcId="{6D0470DF-DCD4-4B80-97DE-BFC0462C46E0}" destId="{90FFED95-1852-4147-B7CB-2279CA5B2E7F}" srcOrd="0" destOrd="0" presId="urn:microsoft.com/office/officeart/2005/8/layout/vList2"/>
    <dgm:cxn modelId="{3CDC8412-9791-4889-B8F8-5431FBEE4796}" type="presOf" srcId="{775AAFC5-230E-46B7-95C4-76DB8CE6F6DE}" destId="{9C30E4EA-855C-4F93-93AD-98D388C96A97}" srcOrd="0" destOrd="0" presId="urn:microsoft.com/office/officeart/2005/8/layout/vList2"/>
    <dgm:cxn modelId="{C5CE7A17-9C67-4BE2-8CAF-73C76EA566DD}" type="presOf" srcId="{5936A994-126E-4D95-A4BE-254EA8BEFEB3}" destId="{A8879126-F9B4-4992-95BF-2FA22ACB50E1}" srcOrd="0" destOrd="0" presId="urn:microsoft.com/office/officeart/2005/8/layout/vList2"/>
    <dgm:cxn modelId="{1171092C-D5D7-44DC-B0DB-C100823DFDC8}" srcId="{6D0470DF-DCD4-4B80-97DE-BFC0462C46E0}" destId="{1578876C-858A-4CC8-BF49-BF09DD52F13A}" srcOrd="0" destOrd="0" parTransId="{19CB6762-E0B9-464B-BF9E-B59F3515E076}" sibTransId="{BA018E62-3271-48CA-940F-A8D7291FA0D4}"/>
    <dgm:cxn modelId="{06AF8F4C-6BDD-44B8-93CC-94850B0364F4}" type="presOf" srcId="{0CE8BB67-781F-446D-9B02-BA82C2FDF281}" destId="{26B26951-F86D-43EE-8B24-92C585F123FD}" srcOrd="0" destOrd="0" presId="urn:microsoft.com/office/officeart/2005/8/layout/vList2"/>
    <dgm:cxn modelId="{7A3E776D-60B0-4912-AD7F-7A0DD20B87B4}" srcId="{6D0470DF-DCD4-4B80-97DE-BFC0462C46E0}" destId="{0CE8BB67-781F-446D-9B02-BA82C2FDF281}" srcOrd="2" destOrd="0" parTransId="{83B40D5C-C212-4C9D-9CA6-28C0B232C0B4}" sibTransId="{A33FB282-FA67-41D4-ABAE-D26D19431A45}"/>
    <dgm:cxn modelId="{A7FA3750-9EEE-4DF3-A54F-958BBF664ED1}" srcId="{6D0470DF-DCD4-4B80-97DE-BFC0462C46E0}" destId="{9EC79E60-EE6F-47A9-AF90-C39349C82AAC}" srcOrd="3" destOrd="0" parTransId="{8B911991-258D-4A34-A028-2FAE5615129F}" sibTransId="{245FE4BC-5723-405E-B370-869E1547C040}"/>
    <dgm:cxn modelId="{6AF05F58-5ED6-471A-B305-25790805E42B}" type="presOf" srcId="{56147C6A-06CC-4214-9CDC-42A939B89BE6}" destId="{58AE8988-C93E-44BA-919A-1CB26596A006}" srcOrd="0" destOrd="0" presId="urn:microsoft.com/office/officeart/2005/8/layout/vList2"/>
    <dgm:cxn modelId="{51F14CA8-13F8-4942-B003-2F5EE60FBFDA}" type="presOf" srcId="{9EC79E60-EE6F-47A9-AF90-C39349C82AAC}" destId="{86B1B300-45C4-4824-AA35-B6B7270C6FDD}" srcOrd="0" destOrd="0" presId="urn:microsoft.com/office/officeart/2005/8/layout/vList2"/>
    <dgm:cxn modelId="{29932DB4-3398-42FA-88A5-7F48E7E4068F}" type="presOf" srcId="{67939CC5-C18F-4CEF-95C1-9AA987AAABE3}" destId="{A28BE6B8-508A-451E-B083-C1204942588C}" srcOrd="0" destOrd="0" presId="urn:microsoft.com/office/officeart/2005/8/layout/vList2"/>
    <dgm:cxn modelId="{EB73B6BF-6FDF-42DD-A540-B3F2D746DE9B}" srcId="{6D0470DF-DCD4-4B80-97DE-BFC0462C46E0}" destId="{67939CC5-C18F-4CEF-95C1-9AA987AAABE3}" srcOrd="5" destOrd="0" parTransId="{74D4378C-59C2-451B-898E-54BC571B2907}" sibTransId="{27A04E38-9E29-4236-B4A2-99728A026587}"/>
    <dgm:cxn modelId="{58A621C2-B5EB-49E7-8B5E-609685642CFF}" srcId="{6D0470DF-DCD4-4B80-97DE-BFC0462C46E0}" destId="{F402A04A-10E0-4ACB-A641-E61F57749F58}" srcOrd="7" destOrd="0" parTransId="{4B26F7B8-7B73-4817-8052-70099104D577}" sibTransId="{4E2DEA7B-9074-4C13-BDAB-2093A7211A63}"/>
    <dgm:cxn modelId="{842E71CF-9759-41F3-8D73-55C20B9EAA6D}" srcId="{6D0470DF-DCD4-4B80-97DE-BFC0462C46E0}" destId="{5936A994-126E-4D95-A4BE-254EA8BEFEB3}" srcOrd="1" destOrd="0" parTransId="{B44E800D-80DC-456C-823C-527A38B4AD61}" sibTransId="{BBF8CD2D-895F-4C48-ADE9-93397A539078}"/>
    <dgm:cxn modelId="{704F36D0-9EB7-40BA-A261-D6BF543AA32D}" type="presOf" srcId="{1578876C-858A-4CC8-BF49-BF09DD52F13A}" destId="{288D6D59-1A36-4E6D-93F0-837646711AE4}" srcOrd="0" destOrd="0" presId="urn:microsoft.com/office/officeart/2005/8/layout/vList2"/>
    <dgm:cxn modelId="{E42AF7D6-6507-4C42-8352-F57F96F7DE8B}" type="presOf" srcId="{F402A04A-10E0-4ACB-A641-E61F57749F58}" destId="{25D55C28-F6D7-4CD3-B846-647D44753014}" srcOrd="0" destOrd="0" presId="urn:microsoft.com/office/officeart/2005/8/layout/vList2"/>
    <dgm:cxn modelId="{739803DE-27C4-4D18-AD5D-25840D0C0327}" srcId="{6D0470DF-DCD4-4B80-97DE-BFC0462C46E0}" destId="{56147C6A-06CC-4214-9CDC-42A939B89BE6}" srcOrd="6" destOrd="0" parTransId="{75F8A67D-DB02-4DDC-867D-7434D16A2280}" sibTransId="{F120044F-57C5-4EF9-BA15-4952D5714A33}"/>
    <dgm:cxn modelId="{C467C8E4-D4B8-46E4-B901-AA480392D30F}" type="presOf" srcId="{48BBB78B-CF3E-48AD-908F-A1216CE32E97}" destId="{3D1908E6-8A84-405A-B5C2-5F4DF3930A02}" srcOrd="0" destOrd="0" presId="urn:microsoft.com/office/officeart/2005/8/layout/vList2"/>
    <dgm:cxn modelId="{CB7239E7-C353-448E-9570-D7EFF22CC7FE}" srcId="{6D0470DF-DCD4-4B80-97DE-BFC0462C46E0}" destId="{48BBB78B-CF3E-48AD-908F-A1216CE32E97}" srcOrd="8" destOrd="0" parTransId="{00F89E08-8297-4601-B463-90CB31F8958F}" sibTransId="{825FF892-31CA-4FFB-B2BB-9E095329254E}"/>
    <dgm:cxn modelId="{3CF179F3-95C3-445A-A7C2-B802ED022D7A}" srcId="{6D0470DF-DCD4-4B80-97DE-BFC0462C46E0}" destId="{775AAFC5-230E-46B7-95C4-76DB8CE6F6DE}" srcOrd="4" destOrd="0" parTransId="{9E93AFF9-84FF-40C4-8FBD-4C33DB75B816}" sibTransId="{0F2D604A-5C48-40D0-888B-72DF4459FB9D}"/>
    <dgm:cxn modelId="{62B497B1-5B94-4C6A-A68E-8571CD27490D}" type="presParOf" srcId="{90FFED95-1852-4147-B7CB-2279CA5B2E7F}" destId="{288D6D59-1A36-4E6D-93F0-837646711AE4}" srcOrd="0" destOrd="0" presId="urn:microsoft.com/office/officeart/2005/8/layout/vList2"/>
    <dgm:cxn modelId="{535FF918-24DE-4CB0-8C0C-68330F4811F5}" type="presParOf" srcId="{90FFED95-1852-4147-B7CB-2279CA5B2E7F}" destId="{9874CE9D-1B84-49AC-9EB3-315C6B9CB878}" srcOrd="1" destOrd="0" presId="urn:microsoft.com/office/officeart/2005/8/layout/vList2"/>
    <dgm:cxn modelId="{E6DD6E80-6335-4318-9B96-68E8D779D20E}" type="presParOf" srcId="{90FFED95-1852-4147-B7CB-2279CA5B2E7F}" destId="{A8879126-F9B4-4992-95BF-2FA22ACB50E1}" srcOrd="2" destOrd="0" presId="urn:microsoft.com/office/officeart/2005/8/layout/vList2"/>
    <dgm:cxn modelId="{B15F8020-E2E5-49E3-BF1D-F5E17C47FEE1}" type="presParOf" srcId="{90FFED95-1852-4147-B7CB-2279CA5B2E7F}" destId="{52EBEC29-1B5C-42A0-8D70-503878072C65}" srcOrd="3" destOrd="0" presId="urn:microsoft.com/office/officeart/2005/8/layout/vList2"/>
    <dgm:cxn modelId="{F8AD788B-5A64-4728-A346-3B343FF65B4C}" type="presParOf" srcId="{90FFED95-1852-4147-B7CB-2279CA5B2E7F}" destId="{26B26951-F86D-43EE-8B24-92C585F123FD}" srcOrd="4" destOrd="0" presId="urn:microsoft.com/office/officeart/2005/8/layout/vList2"/>
    <dgm:cxn modelId="{72FE02FC-1383-44BF-9004-A74161440284}" type="presParOf" srcId="{90FFED95-1852-4147-B7CB-2279CA5B2E7F}" destId="{FB463F03-A53E-4815-8965-F877DD0F673F}" srcOrd="5" destOrd="0" presId="urn:microsoft.com/office/officeart/2005/8/layout/vList2"/>
    <dgm:cxn modelId="{5B97896E-F420-4FD8-B54B-4F145AA61424}" type="presParOf" srcId="{90FFED95-1852-4147-B7CB-2279CA5B2E7F}" destId="{86B1B300-45C4-4824-AA35-B6B7270C6FDD}" srcOrd="6" destOrd="0" presId="urn:microsoft.com/office/officeart/2005/8/layout/vList2"/>
    <dgm:cxn modelId="{D4A4E4A0-D990-4473-9B0B-258357517F9B}" type="presParOf" srcId="{90FFED95-1852-4147-B7CB-2279CA5B2E7F}" destId="{0345083B-53C0-41C6-B13E-B2A0B0A4BBBA}" srcOrd="7" destOrd="0" presId="urn:microsoft.com/office/officeart/2005/8/layout/vList2"/>
    <dgm:cxn modelId="{29D7EEF5-D024-40D4-A622-AADE271DC368}" type="presParOf" srcId="{90FFED95-1852-4147-B7CB-2279CA5B2E7F}" destId="{9C30E4EA-855C-4F93-93AD-98D388C96A97}" srcOrd="8" destOrd="0" presId="urn:microsoft.com/office/officeart/2005/8/layout/vList2"/>
    <dgm:cxn modelId="{A9C6329A-F038-41F3-8183-F35740B7FEEE}" type="presParOf" srcId="{90FFED95-1852-4147-B7CB-2279CA5B2E7F}" destId="{970FBE72-7D92-4621-8C42-0253A19A9EC1}" srcOrd="9" destOrd="0" presId="urn:microsoft.com/office/officeart/2005/8/layout/vList2"/>
    <dgm:cxn modelId="{89AE3D6C-F975-4E2B-8329-84E73D8148FD}" type="presParOf" srcId="{90FFED95-1852-4147-B7CB-2279CA5B2E7F}" destId="{A28BE6B8-508A-451E-B083-C1204942588C}" srcOrd="10" destOrd="0" presId="urn:microsoft.com/office/officeart/2005/8/layout/vList2"/>
    <dgm:cxn modelId="{D9E031A8-03CF-429B-8959-DC1A2551F7AE}" type="presParOf" srcId="{90FFED95-1852-4147-B7CB-2279CA5B2E7F}" destId="{4ABD7BF3-C56A-4601-AFF6-C48181FDBD14}" srcOrd="11" destOrd="0" presId="urn:microsoft.com/office/officeart/2005/8/layout/vList2"/>
    <dgm:cxn modelId="{878C8C94-A015-4AB6-9EE3-BD9703C9BFF3}" type="presParOf" srcId="{90FFED95-1852-4147-B7CB-2279CA5B2E7F}" destId="{58AE8988-C93E-44BA-919A-1CB26596A006}" srcOrd="12" destOrd="0" presId="urn:microsoft.com/office/officeart/2005/8/layout/vList2"/>
    <dgm:cxn modelId="{0FF0DE88-9E96-42BE-B4CA-25ED9F5FBFAE}" type="presParOf" srcId="{90FFED95-1852-4147-B7CB-2279CA5B2E7F}" destId="{5B56819C-55D9-48A5-87B2-FDFC7EDD0690}" srcOrd="13" destOrd="0" presId="urn:microsoft.com/office/officeart/2005/8/layout/vList2"/>
    <dgm:cxn modelId="{8824E70A-4BFD-4213-B4F6-515E753A34B4}" type="presParOf" srcId="{90FFED95-1852-4147-B7CB-2279CA5B2E7F}" destId="{25D55C28-F6D7-4CD3-B846-647D44753014}" srcOrd="14" destOrd="0" presId="urn:microsoft.com/office/officeart/2005/8/layout/vList2"/>
    <dgm:cxn modelId="{4E6A51C2-18B6-4F77-A739-8E29F2D68287}" type="presParOf" srcId="{90FFED95-1852-4147-B7CB-2279CA5B2E7F}" destId="{3DD7D9A2-6387-4F47-AF1E-4D57D4BF318C}" srcOrd="15" destOrd="0" presId="urn:microsoft.com/office/officeart/2005/8/layout/vList2"/>
    <dgm:cxn modelId="{91FFB383-D177-4FA5-A80C-1704F9CE615B}" type="presParOf" srcId="{90FFED95-1852-4147-B7CB-2279CA5B2E7F}" destId="{3D1908E6-8A84-405A-B5C2-5F4DF3930A0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EE5461-8B85-4978-94F5-B5A93AD1919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700D139-3239-42CC-B7DA-BC321387D0E0}">
      <dgm:prSet custT="1"/>
      <dgm:spPr/>
      <dgm:t>
        <a:bodyPr/>
        <a:lstStyle/>
        <a:p>
          <a:r>
            <a:rPr lang="en-CA" sz="1100" b="1" u="sng" dirty="0"/>
            <a:t>Mild Reaction</a:t>
          </a:r>
          <a:endParaRPr lang="en-US" sz="1100" dirty="0"/>
        </a:p>
      </dgm:t>
    </dgm:pt>
    <dgm:pt modelId="{21D99C97-D93E-4DDC-A067-F934C84D9B57}" type="parTrans" cxnId="{8C9FF664-4DE4-4246-8FA2-734A898F67F7}">
      <dgm:prSet/>
      <dgm:spPr/>
      <dgm:t>
        <a:bodyPr/>
        <a:lstStyle/>
        <a:p>
          <a:endParaRPr lang="en-US"/>
        </a:p>
      </dgm:t>
    </dgm:pt>
    <dgm:pt modelId="{735B5936-3551-4DF2-8A0B-ABA6105AFCAB}" type="sibTrans" cxnId="{8C9FF664-4DE4-4246-8FA2-734A898F67F7}">
      <dgm:prSet/>
      <dgm:spPr/>
      <dgm:t>
        <a:bodyPr/>
        <a:lstStyle/>
        <a:p>
          <a:endParaRPr lang="en-US"/>
        </a:p>
      </dgm:t>
    </dgm:pt>
    <dgm:pt modelId="{C173A788-F0CE-4AD6-9DBA-588336B39751}">
      <dgm:prSet custT="1"/>
      <dgm:spPr/>
      <dgm:t>
        <a:bodyPr/>
        <a:lstStyle/>
        <a:p>
          <a:r>
            <a:rPr lang="en-CA" sz="1100" dirty="0"/>
            <a:t>Sign(s)/Symptom(s) from 1 organ system present.</a:t>
          </a:r>
          <a:endParaRPr lang="en-US" sz="1100" dirty="0"/>
        </a:p>
      </dgm:t>
    </dgm:pt>
    <dgm:pt modelId="{E15EDFB9-1EFF-4232-9AC1-8F4A261E598A}" type="parTrans" cxnId="{AA0B4314-E094-4C8F-943C-10788E3DEC6C}">
      <dgm:prSet/>
      <dgm:spPr/>
      <dgm:t>
        <a:bodyPr/>
        <a:lstStyle/>
        <a:p>
          <a:endParaRPr lang="en-US"/>
        </a:p>
      </dgm:t>
    </dgm:pt>
    <dgm:pt modelId="{73C3F48E-FCB8-417A-9F79-90D28E96E494}" type="sibTrans" cxnId="{AA0B4314-E094-4C8F-943C-10788E3DEC6C}">
      <dgm:prSet/>
      <dgm:spPr/>
      <dgm:t>
        <a:bodyPr/>
        <a:lstStyle/>
        <a:p>
          <a:endParaRPr lang="en-US"/>
        </a:p>
      </dgm:t>
    </dgm:pt>
    <dgm:pt modelId="{9F57F1C4-CB6A-4278-BE29-147720070A6D}">
      <dgm:prSet custT="1"/>
      <dgm:spPr/>
      <dgm:t>
        <a:bodyPr/>
        <a:lstStyle/>
        <a:p>
          <a:r>
            <a:rPr lang="en-CA" sz="1100" u="sng" dirty="0"/>
            <a:t>Cutaneous: </a:t>
          </a:r>
          <a:r>
            <a:rPr lang="en-CA" sz="1100" dirty="0"/>
            <a:t>Urticaria and/or erythema-warmth and/or pruritus, other than localized at the injection site; And/or Tingling, or itching of the lips </a:t>
          </a:r>
          <a:r>
            <a:rPr lang="en-CA" sz="1100" b="1" dirty="0"/>
            <a:t>Or</a:t>
          </a:r>
          <a:endParaRPr lang="en-US" sz="1100" dirty="0"/>
        </a:p>
      </dgm:t>
    </dgm:pt>
    <dgm:pt modelId="{21F4C144-6664-40A5-8016-3250AB36956C}" type="parTrans" cxnId="{688D6CE0-6147-448E-8729-7061B477B2AB}">
      <dgm:prSet/>
      <dgm:spPr/>
      <dgm:t>
        <a:bodyPr/>
        <a:lstStyle/>
        <a:p>
          <a:endParaRPr lang="en-US"/>
        </a:p>
      </dgm:t>
    </dgm:pt>
    <dgm:pt modelId="{4ED88D61-63EF-4434-B23E-2F8BB557727F}" type="sibTrans" cxnId="{688D6CE0-6147-448E-8729-7061B477B2AB}">
      <dgm:prSet/>
      <dgm:spPr/>
      <dgm:t>
        <a:bodyPr/>
        <a:lstStyle/>
        <a:p>
          <a:endParaRPr lang="en-US"/>
        </a:p>
      </dgm:t>
    </dgm:pt>
    <dgm:pt modelId="{FC7A498B-2555-4CF7-83FC-6824BDA504DA}">
      <dgm:prSet custT="1"/>
      <dgm:spPr/>
      <dgm:t>
        <a:bodyPr/>
        <a:lstStyle/>
        <a:p>
          <a:r>
            <a:rPr lang="en-CA" sz="1100" u="sng" dirty="0"/>
            <a:t>Upper Respiratory: </a:t>
          </a:r>
          <a:r>
            <a:rPr lang="en-CA" sz="1100" dirty="0"/>
            <a:t>Nasal respiratory (e.g., sneezing, rhinorrhea, nasal pruritis, and/or nasal congestion); And/or Throat-clearing (itchy throat); And/or Cough not related to bronchospasm </a:t>
          </a:r>
          <a:r>
            <a:rPr lang="en-CA" sz="1100" b="1" dirty="0"/>
            <a:t>Or </a:t>
          </a:r>
          <a:r>
            <a:rPr lang="en-CA" sz="1100" u="sng" dirty="0"/>
            <a:t>Conjunctival: </a:t>
          </a:r>
          <a:r>
            <a:rPr lang="en-CA" sz="1100" dirty="0"/>
            <a:t>Erythema, pruritus, or tearing Or Nausea/Metallic taste.</a:t>
          </a:r>
          <a:endParaRPr lang="en-US" sz="1100" dirty="0"/>
        </a:p>
      </dgm:t>
    </dgm:pt>
    <dgm:pt modelId="{24B69912-E3E0-4EE4-8ADF-904CE39D05FE}" type="parTrans" cxnId="{5629670F-4BCC-4EC2-8CC1-EC856AE91091}">
      <dgm:prSet/>
      <dgm:spPr/>
      <dgm:t>
        <a:bodyPr/>
        <a:lstStyle/>
        <a:p>
          <a:endParaRPr lang="en-US"/>
        </a:p>
      </dgm:t>
    </dgm:pt>
    <dgm:pt modelId="{CD4369F9-EAAE-4418-A4A1-328A19EFE51B}" type="sibTrans" cxnId="{5629670F-4BCC-4EC2-8CC1-EC856AE91091}">
      <dgm:prSet/>
      <dgm:spPr/>
      <dgm:t>
        <a:bodyPr/>
        <a:lstStyle/>
        <a:p>
          <a:endParaRPr lang="en-US"/>
        </a:p>
      </dgm:t>
    </dgm:pt>
    <dgm:pt modelId="{86E9747C-5913-49A6-BB4C-293303B0148F}">
      <dgm:prSet custT="1"/>
      <dgm:spPr/>
      <dgm:t>
        <a:bodyPr/>
        <a:lstStyle/>
        <a:p>
          <a:r>
            <a:rPr lang="en-CA" sz="1100" b="1" u="sng" dirty="0"/>
            <a:t>Moderate Reaction</a:t>
          </a:r>
          <a:endParaRPr lang="en-US" sz="1100" dirty="0"/>
        </a:p>
      </dgm:t>
    </dgm:pt>
    <dgm:pt modelId="{A3D483B0-3924-4394-BE12-C18D61E23BD8}" type="parTrans" cxnId="{CD775AE7-9195-445B-9EC9-103B44D16F36}">
      <dgm:prSet/>
      <dgm:spPr/>
      <dgm:t>
        <a:bodyPr/>
        <a:lstStyle/>
        <a:p>
          <a:endParaRPr lang="en-US"/>
        </a:p>
      </dgm:t>
    </dgm:pt>
    <dgm:pt modelId="{41FF39D0-A742-4CC3-804C-9642AE8939FF}" type="sibTrans" cxnId="{CD775AE7-9195-445B-9EC9-103B44D16F36}">
      <dgm:prSet/>
      <dgm:spPr/>
      <dgm:t>
        <a:bodyPr/>
        <a:lstStyle/>
        <a:p>
          <a:endParaRPr lang="en-US"/>
        </a:p>
      </dgm:t>
    </dgm:pt>
    <dgm:pt modelId="{8ABFAC45-8795-4245-B2D4-4E06D41B2695}">
      <dgm:prSet custT="1"/>
      <dgm:spPr/>
      <dgm:t>
        <a:bodyPr/>
        <a:lstStyle/>
        <a:p>
          <a:r>
            <a:rPr lang="en-CA" sz="1100" dirty="0"/>
            <a:t>Sign(s)/Symptom(s) from 2 or greater organ systems listed in mild reaction.</a:t>
          </a:r>
          <a:endParaRPr lang="en-US" sz="1100" dirty="0"/>
        </a:p>
      </dgm:t>
    </dgm:pt>
    <dgm:pt modelId="{846A241B-2E93-46F9-9AE7-01B7A00D1102}" type="parTrans" cxnId="{6D67EE66-F921-4B3E-BA7C-0EA9E5D3D334}">
      <dgm:prSet/>
      <dgm:spPr/>
      <dgm:t>
        <a:bodyPr/>
        <a:lstStyle/>
        <a:p>
          <a:endParaRPr lang="en-US"/>
        </a:p>
      </dgm:t>
    </dgm:pt>
    <dgm:pt modelId="{7CF838F7-D491-4C8E-94C6-6238894336E8}" type="sibTrans" cxnId="{6D67EE66-F921-4B3E-BA7C-0EA9E5D3D334}">
      <dgm:prSet/>
      <dgm:spPr/>
      <dgm:t>
        <a:bodyPr/>
        <a:lstStyle/>
        <a:p>
          <a:endParaRPr lang="en-US"/>
        </a:p>
      </dgm:t>
    </dgm:pt>
    <dgm:pt modelId="{AFC5A448-7CCC-42DD-9C53-2CD3788D9F51}">
      <dgm:prSet custT="1"/>
      <dgm:spPr/>
      <dgm:t>
        <a:bodyPr/>
        <a:lstStyle/>
        <a:p>
          <a:r>
            <a:rPr lang="en-CA" sz="1100" dirty="0"/>
            <a:t>Lower airway: mild bronchospasm, e.g., Cough, wheezing, shortness of breath which responds to treatment; And/or Gastrointestinal: Abdominal cramps and/or vomiting/diarrhea; Other: uterine cramps, any symptom(s)/sign(s) from mild reaction would be included.</a:t>
          </a:r>
          <a:endParaRPr lang="en-US" sz="1100" dirty="0"/>
        </a:p>
      </dgm:t>
    </dgm:pt>
    <dgm:pt modelId="{A8DED4E2-F127-496A-80B0-79585C35DED3}" type="parTrans" cxnId="{03964578-177D-4385-8F06-C2B7ADC1D14F}">
      <dgm:prSet/>
      <dgm:spPr/>
      <dgm:t>
        <a:bodyPr/>
        <a:lstStyle/>
        <a:p>
          <a:endParaRPr lang="en-US"/>
        </a:p>
      </dgm:t>
    </dgm:pt>
    <dgm:pt modelId="{3E284160-D5F0-427F-B35E-2A6F7491B308}" type="sibTrans" cxnId="{03964578-177D-4385-8F06-C2B7ADC1D14F}">
      <dgm:prSet/>
      <dgm:spPr/>
      <dgm:t>
        <a:bodyPr/>
        <a:lstStyle/>
        <a:p>
          <a:endParaRPr lang="en-US"/>
        </a:p>
      </dgm:t>
    </dgm:pt>
    <dgm:pt modelId="{E47E89A4-ED1F-4E51-BEE5-967BBF8B69DA}">
      <dgm:prSet custT="1"/>
      <dgm:spPr/>
      <dgm:t>
        <a:bodyPr/>
        <a:lstStyle/>
        <a:p>
          <a:r>
            <a:rPr lang="en-CA" sz="1100" b="1" u="sng" dirty="0"/>
            <a:t>Severe Reaction</a:t>
          </a:r>
          <a:endParaRPr lang="en-US" sz="1100" dirty="0"/>
        </a:p>
      </dgm:t>
    </dgm:pt>
    <dgm:pt modelId="{B50959E7-A798-4303-9D22-8A425864C9A1}" type="parTrans" cxnId="{32054582-5B49-478E-95AE-CDE33F138CF8}">
      <dgm:prSet/>
      <dgm:spPr/>
      <dgm:t>
        <a:bodyPr/>
        <a:lstStyle/>
        <a:p>
          <a:endParaRPr lang="en-US"/>
        </a:p>
      </dgm:t>
    </dgm:pt>
    <dgm:pt modelId="{F323AEB3-0591-4DEA-B4D8-213CA9199236}" type="sibTrans" cxnId="{32054582-5B49-478E-95AE-CDE33F138CF8}">
      <dgm:prSet/>
      <dgm:spPr/>
      <dgm:t>
        <a:bodyPr/>
        <a:lstStyle/>
        <a:p>
          <a:endParaRPr lang="en-US"/>
        </a:p>
      </dgm:t>
    </dgm:pt>
    <dgm:pt modelId="{73864E0D-15F0-42AD-9265-74A8075FE93B}">
      <dgm:prSet custT="1"/>
      <dgm:spPr/>
      <dgm:t>
        <a:bodyPr/>
        <a:lstStyle/>
        <a:p>
          <a:r>
            <a:rPr lang="en-CA" sz="1100" dirty="0"/>
            <a:t>Lower airway: </a:t>
          </a:r>
          <a:r>
            <a:rPr lang="en-CA" sz="1100" b="1" dirty="0"/>
            <a:t>severe bronchospasm</a:t>
          </a:r>
          <a:r>
            <a:rPr lang="en-CA" sz="1100" dirty="0"/>
            <a:t>, e.g., not responding or worsening in spite of treatment; And/or Upper airway: laryngeal edema with stridor, any symptom(s)/sign(s) from mild reaction or moderate reaction would be included, Lower or Upper airway: respiratory failure, And/or Cardiovascular: </a:t>
          </a:r>
          <a:r>
            <a:rPr lang="en-CA" sz="1100" b="1" dirty="0"/>
            <a:t>collapse/hypotension</a:t>
          </a:r>
          <a:r>
            <a:rPr lang="en-CA" sz="1100" b="1" baseline="30000" dirty="0"/>
            <a:t>*</a:t>
          </a:r>
          <a:r>
            <a:rPr lang="en-CA" sz="1100" dirty="0"/>
            <a:t>, And/or loss of consciousness (vasovagal excluded), any symptom(s)/sign(s) from mild, moderate or severe reactions would be included.</a:t>
          </a:r>
          <a:endParaRPr lang="en-US" sz="1100" dirty="0"/>
        </a:p>
      </dgm:t>
    </dgm:pt>
    <dgm:pt modelId="{B113662F-66C5-44BD-8781-E1A416F4F460}" type="parTrans" cxnId="{FC2C43BF-0577-41C4-9508-33F2491ADEFA}">
      <dgm:prSet/>
      <dgm:spPr/>
      <dgm:t>
        <a:bodyPr/>
        <a:lstStyle/>
        <a:p>
          <a:endParaRPr lang="en-US"/>
        </a:p>
      </dgm:t>
    </dgm:pt>
    <dgm:pt modelId="{372AC079-78D0-498C-BBE5-36C0E4F81B9E}" type="sibTrans" cxnId="{FC2C43BF-0577-41C4-9508-33F2491ADEFA}">
      <dgm:prSet/>
      <dgm:spPr/>
      <dgm:t>
        <a:bodyPr/>
        <a:lstStyle/>
        <a:p>
          <a:endParaRPr lang="en-US"/>
        </a:p>
      </dgm:t>
    </dgm:pt>
    <dgm:pt modelId="{838955E4-B9B9-4473-8664-8E237AA498C9}" type="pres">
      <dgm:prSet presAssocID="{3AEE5461-8B85-4978-94F5-B5A93AD1919E}" presName="CompostProcess" presStyleCnt="0">
        <dgm:presLayoutVars>
          <dgm:dir/>
          <dgm:resizeHandles val="exact"/>
        </dgm:presLayoutVars>
      </dgm:prSet>
      <dgm:spPr/>
    </dgm:pt>
    <dgm:pt modelId="{C82E1B66-2FC5-49C1-B53D-A7CC813F91C0}" type="pres">
      <dgm:prSet presAssocID="{3AEE5461-8B85-4978-94F5-B5A93AD1919E}" presName="arrow" presStyleLbl="bgShp" presStyleIdx="0" presStyleCnt="1"/>
      <dgm:spPr/>
    </dgm:pt>
    <dgm:pt modelId="{FB05A601-121C-459B-9135-29202F815BD7}" type="pres">
      <dgm:prSet presAssocID="{3AEE5461-8B85-4978-94F5-B5A93AD1919E}" presName="linearProcess" presStyleCnt="0"/>
      <dgm:spPr/>
    </dgm:pt>
    <dgm:pt modelId="{76A2BB8D-978F-41DF-8C7B-8C8F7669FB63}" type="pres">
      <dgm:prSet presAssocID="{F700D139-3239-42CC-B7DA-BC321387D0E0}" presName="textNode" presStyleLbl="node1" presStyleIdx="0" presStyleCnt="3" custScaleY="221716">
        <dgm:presLayoutVars>
          <dgm:bulletEnabled val="1"/>
        </dgm:presLayoutVars>
      </dgm:prSet>
      <dgm:spPr/>
    </dgm:pt>
    <dgm:pt modelId="{470A50BD-20D1-4ACC-A13F-740F3836D08C}" type="pres">
      <dgm:prSet presAssocID="{735B5936-3551-4DF2-8A0B-ABA6105AFCAB}" presName="sibTrans" presStyleCnt="0"/>
      <dgm:spPr/>
    </dgm:pt>
    <dgm:pt modelId="{E9A5276E-9766-4A75-B773-8DAC461F6BD7}" type="pres">
      <dgm:prSet presAssocID="{86E9747C-5913-49A6-BB4C-293303B0148F}" presName="textNode" presStyleLbl="node1" presStyleIdx="1" presStyleCnt="3" custScaleY="179745">
        <dgm:presLayoutVars>
          <dgm:bulletEnabled val="1"/>
        </dgm:presLayoutVars>
      </dgm:prSet>
      <dgm:spPr/>
    </dgm:pt>
    <dgm:pt modelId="{7D498A32-383E-478C-902B-41D022296738}" type="pres">
      <dgm:prSet presAssocID="{41FF39D0-A742-4CC3-804C-9642AE8939FF}" presName="sibTrans" presStyleCnt="0"/>
      <dgm:spPr/>
    </dgm:pt>
    <dgm:pt modelId="{94B2CB35-DF16-46FC-8BF5-7A6F32D4E513}" type="pres">
      <dgm:prSet presAssocID="{E47E89A4-ED1F-4E51-BEE5-967BBF8B69DA}" presName="textNode" presStyleLbl="node1" presStyleIdx="2" presStyleCnt="3" custScaleY="211679">
        <dgm:presLayoutVars>
          <dgm:bulletEnabled val="1"/>
        </dgm:presLayoutVars>
      </dgm:prSet>
      <dgm:spPr/>
    </dgm:pt>
  </dgm:ptLst>
  <dgm:cxnLst>
    <dgm:cxn modelId="{5629670F-4BCC-4EC2-8CC1-EC856AE91091}" srcId="{F700D139-3239-42CC-B7DA-BC321387D0E0}" destId="{FC7A498B-2555-4CF7-83FC-6824BDA504DA}" srcOrd="2" destOrd="0" parTransId="{24B69912-E3E0-4EE4-8ADF-904CE39D05FE}" sibTransId="{CD4369F9-EAAE-4418-A4A1-328A19EFE51B}"/>
    <dgm:cxn modelId="{AA0B4314-E094-4C8F-943C-10788E3DEC6C}" srcId="{F700D139-3239-42CC-B7DA-BC321387D0E0}" destId="{C173A788-F0CE-4AD6-9DBA-588336B39751}" srcOrd="0" destOrd="0" parTransId="{E15EDFB9-1EFF-4232-9AC1-8F4A261E598A}" sibTransId="{73C3F48E-FCB8-417A-9F79-90D28E96E494}"/>
    <dgm:cxn modelId="{8C9FF664-4DE4-4246-8FA2-734A898F67F7}" srcId="{3AEE5461-8B85-4978-94F5-B5A93AD1919E}" destId="{F700D139-3239-42CC-B7DA-BC321387D0E0}" srcOrd="0" destOrd="0" parTransId="{21D99C97-D93E-4DDC-A067-F934C84D9B57}" sibTransId="{735B5936-3551-4DF2-8A0B-ABA6105AFCAB}"/>
    <dgm:cxn modelId="{6D67EE66-F921-4B3E-BA7C-0EA9E5D3D334}" srcId="{86E9747C-5913-49A6-BB4C-293303B0148F}" destId="{8ABFAC45-8795-4245-B2D4-4E06D41B2695}" srcOrd="0" destOrd="0" parTransId="{846A241B-2E93-46F9-9AE7-01B7A00D1102}" sibTransId="{7CF838F7-D491-4C8E-94C6-6238894336E8}"/>
    <dgm:cxn modelId="{4F4B4D6D-A5B8-4682-A8DC-E95F5A4E3CC8}" type="presOf" srcId="{C173A788-F0CE-4AD6-9DBA-588336B39751}" destId="{76A2BB8D-978F-41DF-8C7B-8C8F7669FB63}" srcOrd="0" destOrd="1" presId="urn:microsoft.com/office/officeart/2005/8/layout/hProcess9"/>
    <dgm:cxn modelId="{03964578-177D-4385-8F06-C2B7ADC1D14F}" srcId="{86E9747C-5913-49A6-BB4C-293303B0148F}" destId="{AFC5A448-7CCC-42DD-9C53-2CD3788D9F51}" srcOrd="1" destOrd="0" parTransId="{A8DED4E2-F127-496A-80B0-79585C35DED3}" sibTransId="{3E284160-D5F0-427F-B35E-2A6F7491B308}"/>
    <dgm:cxn modelId="{042E5D5A-CAE9-4023-A152-5EAD9A815B60}" type="presOf" srcId="{86E9747C-5913-49A6-BB4C-293303B0148F}" destId="{E9A5276E-9766-4A75-B773-8DAC461F6BD7}" srcOrd="0" destOrd="0" presId="urn:microsoft.com/office/officeart/2005/8/layout/hProcess9"/>
    <dgm:cxn modelId="{F500C95A-7ECF-416B-A535-EBE9DE0A4F12}" type="presOf" srcId="{3AEE5461-8B85-4978-94F5-B5A93AD1919E}" destId="{838955E4-B9B9-4473-8664-8E237AA498C9}" srcOrd="0" destOrd="0" presId="urn:microsoft.com/office/officeart/2005/8/layout/hProcess9"/>
    <dgm:cxn modelId="{C2B3AB7B-0DE5-4B4B-8229-43D6F84F3460}" type="presOf" srcId="{AFC5A448-7CCC-42DD-9C53-2CD3788D9F51}" destId="{E9A5276E-9766-4A75-B773-8DAC461F6BD7}" srcOrd="0" destOrd="2" presId="urn:microsoft.com/office/officeart/2005/8/layout/hProcess9"/>
    <dgm:cxn modelId="{5B047880-8561-40DA-A840-1457C129ED64}" type="presOf" srcId="{73864E0D-15F0-42AD-9265-74A8075FE93B}" destId="{94B2CB35-DF16-46FC-8BF5-7A6F32D4E513}" srcOrd="0" destOrd="1" presId="urn:microsoft.com/office/officeart/2005/8/layout/hProcess9"/>
    <dgm:cxn modelId="{32054582-5B49-478E-95AE-CDE33F138CF8}" srcId="{3AEE5461-8B85-4978-94F5-B5A93AD1919E}" destId="{E47E89A4-ED1F-4E51-BEE5-967BBF8B69DA}" srcOrd="2" destOrd="0" parTransId="{B50959E7-A798-4303-9D22-8A425864C9A1}" sibTransId="{F323AEB3-0591-4DEA-B4D8-213CA9199236}"/>
    <dgm:cxn modelId="{EF3AC593-5DA5-43FC-9C94-E74B65FFB562}" type="presOf" srcId="{9F57F1C4-CB6A-4278-BE29-147720070A6D}" destId="{76A2BB8D-978F-41DF-8C7B-8C8F7669FB63}" srcOrd="0" destOrd="2" presId="urn:microsoft.com/office/officeart/2005/8/layout/hProcess9"/>
    <dgm:cxn modelId="{FC2C43BF-0577-41C4-9508-33F2491ADEFA}" srcId="{E47E89A4-ED1F-4E51-BEE5-967BBF8B69DA}" destId="{73864E0D-15F0-42AD-9265-74A8075FE93B}" srcOrd="0" destOrd="0" parTransId="{B113662F-66C5-44BD-8781-E1A416F4F460}" sibTransId="{372AC079-78D0-498C-BBE5-36C0E4F81B9E}"/>
    <dgm:cxn modelId="{2FEAC4C8-489F-4B84-92A2-462BEC23FAF2}" type="presOf" srcId="{FC7A498B-2555-4CF7-83FC-6824BDA504DA}" destId="{76A2BB8D-978F-41DF-8C7B-8C8F7669FB63}" srcOrd="0" destOrd="3" presId="urn:microsoft.com/office/officeart/2005/8/layout/hProcess9"/>
    <dgm:cxn modelId="{688D6CE0-6147-448E-8729-7061B477B2AB}" srcId="{F700D139-3239-42CC-B7DA-BC321387D0E0}" destId="{9F57F1C4-CB6A-4278-BE29-147720070A6D}" srcOrd="1" destOrd="0" parTransId="{21F4C144-6664-40A5-8016-3250AB36956C}" sibTransId="{4ED88D61-63EF-4434-B23E-2F8BB557727F}"/>
    <dgm:cxn modelId="{8CAA59E0-8F41-4E17-B508-10FB1DE0468F}" type="presOf" srcId="{E47E89A4-ED1F-4E51-BEE5-967BBF8B69DA}" destId="{94B2CB35-DF16-46FC-8BF5-7A6F32D4E513}" srcOrd="0" destOrd="0" presId="urn:microsoft.com/office/officeart/2005/8/layout/hProcess9"/>
    <dgm:cxn modelId="{CD775AE7-9195-445B-9EC9-103B44D16F36}" srcId="{3AEE5461-8B85-4978-94F5-B5A93AD1919E}" destId="{86E9747C-5913-49A6-BB4C-293303B0148F}" srcOrd="1" destOrd="0" parTransId="{A3D483B0-3924-4394-BE12-C18D61E23BD8}" sibTransId="{41FF39D0-A742-4CC3-804C-9642AE8939FF}"/>
    <dgm:cxn modelId="{674EE3E9-A88D-4C90-9F5D-B2F7FA8DBB59}" type="presOf" srcId="{8ABFAC45-8795-4245-B2D4-4E06D41B2695}" destId="{E9A5276E-9766-4A75-B773-8DAC461F6BD7}" srcOrd="0" destOrd="1" presId="urn:microsoft.com/office/officeart/2005/8/layout/hProcess9"/>
    <dgm:cxn modelId="{A55AD7ED-D63F-4780-9115-B7CFD283D10C}" type="presOf" srcId="{F700D139-3239-42CC-B7DA-BC321387D0E0}" destId="{76A2BB8D-978F-41DF-8C7B-8C8F7669FB63}" srcOrd="0" destOrd="0" presId="urn:microsoft.com/office/officeart/2005/8/layout/hProcess9"/>
    <dgm:cxn modelId="{0C698689-3603-4E64-8558-60F92230D983}" type="presParOf" srcId="{838955E4-B9B9-4473-8664-8E237AA498C9}" destId="{C82E1B66-2FC5-49C1-B53D-A7CC813F91C0}" srcOrd="0" destOrd="0" presId="urn:microsoft.com/office/officeart/2005/8/layout/hProcess9"/>
    <dgm:cxn modelId="{16C15BA6-EDDE-4425-914D-1D2034AA8535}" type="presParOf" srcId="{838955E4-B9B9-4473-8664-8E237AA498C9}" destId="{FB05A601-121C-459B-9135-29202F815BD7}" srcOrd="1" destOrd="0" presId="urn:microsoft.com/office/officeart/2005/8/layout/hProcess9"/>
    <dgm:cxn modelId="{BEB09F45-38CF-4F3A-93D4-24745059729F}" type="presParOf" srcId="{FB05A601-121C-459B-9135-29202F815BD7}" destId="{76A2BB8D-978F-41DF-8C7B-8C8F7669FB63}" srcOrd="0" destOrd="0" presId="urn:microsoft.com/office/officeart/2005/8/layout/hProcess9"/>
    <dgm:cxn modelId="{3C87FC14-BA61-471D-85B2-5B88576777DF}" type="presParOf" srcId="{FB05A601-121C-459B-9135-29202F815BD7}" destId="{470A50BD-20D1-4ACC-A13F-740F3836D08C}" srcOrd="1" destOrd="0" presId="urn:microsoft.com/office/officeart/2005/8/layout/hProcess9"/>
    <dgm:cxn modelId="{A1CCDBC4-45D2-4433-80AA-A413317EB61D}" type="presParOf" srcId="{FB05A601-121C-459B-9135-29202F815BD7}" destId="{E9A5276E-9766-4A75-B773-8DAC461F6BD7}" srcOrd="2" destOrd="0" presId="urn:microsoft.com/office/officeart/2005/8/layout/hProcess9"/>
    <dgm:cxn modelId="{FD6DC4D9-05C3-4588-BBE2-4E05AA271428}" type="presParOf" srcId="{FB05A601-121C-459B-9135-29202F815BD7}" destId="{7D498A32-383E-478C-902B-41D022296738}" srcOrd="3" destOrd="0" presId="urn:microsoft.com/office/officeart/2005/8/layout/hProcess9"/>
    <dgm:cxn modelId="{D2FECA0E-DCAA-4859-AA0B-1A2E16B9A4AA}" type="presParOf" srcId="{FB05A601-121C-459B-9135-29202F815BD7}" destId="{94B2CB35-DF16-46FC-8BF5-7A6F32D4E51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7575E4D-C494-4C22-A759-7586EB33A7D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B05CBBA-A6C1-46F4-B3BC-71074D96362C}">
      <dgm:prSet/>
      <dgm:spPr/>
      <dgm:t>
        <a:bodyPr/>
        <a:lstStyle/>
        <a:p>
          <a:r>
            <a:rPr lang="en-US" dirty="0"/>
            <a:t>Appropriate for all patients who do not receive at least 50% of their dose prior to the reaction and those that receive greater than 50% and maintain asparaginase serum levels.</a:t>
          </a:r>
        </a:p>
      </dgm:t>
    </dgm:pt>
    <dgm:pt modelId="{D9ED39B7-259C-4AC7-B5E0-3E556D4359A4}" type="parTrans" cxnId="{5D35A59A-31B7-4BCF-8C41-BB129E47205B}">
      <dgm:prSet/>
      <dgm:spPr/>
      <dgm:t>
        <a:bodyPr/>
        <a:lstStyle/>
        <a:p>
          <a:endParaRPr lang="en-US"/>
        </a:p>
      </dgm:t>
    </dgm:pt>
    <dgm:pt modelId="{77FB16D6-F606-47D3-BDA0-FC096356EDF5}" type="sibTrans" cxnId="{5D35A59A-31B7-4BCF-8C41-BB129E47205B}">
      <dgm:prSet/>
      <dgm:spPr/>
      <dgm:t>
        <a:bodyPr/>
        <a:lstStyle/>
        <a:p>
          <a:endParaRPr lang="en-US"/>
        </a:p>
      </dgm:t>
    </dgm:pt>
    <dgm:pt modelId="{1506E371-6441-4570-9821-CF4EEF987A44}">
      <dgm:prSet/>
      <dgm:spPr/>
      <dgm:t>
        <a:bodyPr/>
        <a:lstStyle/>
        <a:p>
          <a:r>
            <a:rPr lang="en-US"/>
            <a:t>Appropriate for all degrees of reaction except cardiovascular collapse and severe bronchospasm. </a:t>
          </a:r>
        </a:p>
      </dgm:t>
    </dgm:pt>
    <dgm:pt modelId="{9E7BFC7E-10A8-4321-89F6-7E3362BA57EC}" type="parTrans" cxnId="{8DB367D8-CB27-4FBC-9A4F-4C34D17195D0}">
      <dgm:prSet/>
      <dgm:spPr/>
      <dgm:t>
        <a:bodyPr/>
        <a:lstStyle/>
        <a:p>
          <a:endParaRPr lang="en-US"/>
        </a:p>
      </dgm:t>
    </dgm:pt>
    <dgm:pt modelId="{11E271EE-7DB9-412B-BBD7-ADA386E5CE6F}" type="sibTrans" cxnId="{8DB367D8-CB27-4FBC-9A4F-4C34D17195D0}">
      <dgm:prSet/>
      <dgm:spPr/>
      <dgm:t>
        <a:bodyPr/>
        <a:lstStyle/>
        <a:p>
          <a:endParaRPr lang="en-US"/>
        </a:p>
      </dgm:t>
    </dgm:pt>
    <dgm:pt modelId="{47259C16-6ABE-45E4-AA55-1A8B02A0E63E}">
      <dgm:prSet/>
      <dgm:spPr/>
      <dgm:t>
        <a:bodyPr/>
        <a:lstStyle/>
        <a:p>
          <a:r>
            <a:rPr lang="en-US"/>
            <a:t>Required with every dose.</a:t>
          </a:r>
        </a:p>
      </dgm:t>
    </dgm:pt>
    <dgm:pt modelId="{09BF3A49-B859-4294-9B11-1F1EF472005D}" type="parTrans" cxnId="{AB0373BC-C5CF-48F2-9F49-E702FF567471}">
      <dgm:prSet/>
      <dgm:spPr/>
      <dgm:t>
        <a:bodyPr/>
        <a:lstStyle/>
        <a:p>
          <a:endParaRPr lang="en-US"/>
        </a:p>
      </dgm:t>
    </dgm:pt>
    <dgm:pt modelId="{1258CB40-BD15-4ACF-9AF2-2DED46E733EF}" type="sibTrans" cxnId="{AB0373BC-C5CF-48F2-9F49-E702FF567471}">
      <dgm:prSet/>
      <dgm:spPr/>
      <dgm:t>
        <a:bodyPr/>
        <a:lstStyle/>
        <a:p>
          <a:endParaRPr lang="en-US"/>
        </a:p>
      </dgm:t>
    </dgm:pt>
    <dgm:pt modelId="{F72A95CC-683F-4971-BC83-D5327F5CFCF5}">
      <dgm:prSet/>
      <dgm:spPr/>
      <dgm:t>
        <a:bodyPr/>
        <a:lstStyle/>
        <a:p>
          <a:r>
            <a:rPr lang="en-US"/>
            <a:t>Currently practice is to admit to oncology for infusion and monitoring.</a:t>
          </a:r>
        </a:p>
      </dgm:t>
    </dgm:pt>
    <dgm:pt modelId="{7587EEE7-03FB-4FEA-B802-F48E5DE53DEC}" type="parTrans" cxnId="{794FF343-B0D6-4726-BB91-F3101B049982}">
      <dgm:prSet/>
      <dgm:spPr/>
      <dgm:t>
        <a:bodyPr/>
        <a:lstStyle/>
        <a:p>
          <a:endParaRPr lang="en-US"/>
        </a:p>
      </dgm:t>
    </dgm:pt>
    <dgm:pt modelId="{8CAD619F-8AB9-4AB6-9508-9DA2293FAF6B}" type="sibTrans" cxnId="{794FF343-B0D6-4726-BB91-F3101B049982}">
      <dgm:prSet/>
      <dgm:spPr/>
      <dgm:t>
        <a:bodyPr/>
        <a:lstStyle/>
        <a:p>
          <a:endParaRPr lang="en-US"/>
        </a:p>
      </dgm:t>
    </dgm:pt>
    <dgm:pt modelId="{8105C048-F31C-4B9B-91D0-09A1D16EDA86}">
      <dgm:prSet/>
      <dgm:spPr/>
      <dgm:t>
        <a:bodyPr/>
        <a:lstStyle/>
        <a:p>
          <a:r>
            <a:rPr lang="en-US"/>
            <a:t>Intensive premedication regimen starting the day before the desensitization.</a:t>
          </a:r>
        </a:p>
      </dgm:t>
    </dgm:pt>
    <dgm:pt modelId="{334766F8-1B80-47EB-BE89-11766DDDED93}" type="parTrans" cxnId="{B823A191-7476-4806-B30D-F828DB933B80}">
      <dgm:prSet/>
      <dgm:spPr/>
      <dgm:t>
        <a:bodyPr/>
        <a:lstStyle/>
        <a:p>
          <a:endParaRPr lang="en-US"/>
        </a:p>
      </dgm:t>
    </dgm:pt>
    <dgm:pt modelId="{092EDCC4-DDE0-49B4-8C41-F0166CE620A7}" type="sibTrans" cxnId="{B823A191-7476-4806-B30D-F828DB933B80}">
      <dgm:prSet/>
      <dgm:spPr/>
      <dgm:t>
        <a:bodyPr/>
        <a:lstStyle/>
        <a:p>
          <a:endParaRPr lang="en-US"/>
        </a:p>
      </dgm:t>
    </dgm:pt>
    <dgm:pt modelId="{E7E71BF4-1FC6-4DDB-8DFE-DB081019C0A6}">
      <dgm:prSet/>
      <dgm:spPr/>
      <dgm:t>
        <a:bodyPr/>
        <a:lstStyle/>
        <a:p>
          <a:r>
            <a:rPr lang="en-US"/>
            <a:t>Slow infusion with increasing concentrations of pegaspargase over 6-8 hours.</a:t>
          </a:r>
        </a:p>
      </dgm:t>
    </dgm:pt>
    <dgm:pt modelId="{CF017170-F75D-47E6-9075-6CF7892DEDD7}" type="parTrans" cxnId="{3F1300BF-4444-4076-BE0F-1F8A4A49EA37}">
      <dgm:prSet/>
      <dgm:spPr/>
      <dgm:t>
        <a:bodyPr/>
        <a:lstStyle/>
        <a:p>
          <a:endParaRPr lang="en-US"/>
        </a:p>
      </dgm:t>
    </dgm:pt>
    <dgm:pt modelId="{76100FE6-4B3D-4A48-94A2-9C381E5CB0A2}" type="sibTrans" cxnId="{3F1300BF-4444-4076-BE0F-1F8A4A49EA37}">
      <dgm:prSet/>
      <dgm:spPr/>
      <dgm:t>
        <a:bodyPr/>
        <a:lstStyle/>
        <a:p>
          <a:endParaRPr lang="en-US"/>
        </a:p>
      </dgm:t>
    </dgm:pt>
    <dgm:pt modelId="{5EC90EDC-B8D4-4B95-8127-3F5A74D2F80F}">
      <dgm:prSet/>
      <dgm:spPr/>
      <dgm:t>
        <a:bodyPr/>
        <a:lstStyle/>
        <a:p>
          <a:r>
            <a:rPr lang="en-US"/>
            <a:t>Strict monitoring of asparagianse levels at 1 hr, day 2, 7 and 14.</a:t>
          </a:r>
        </a:p>
      </dgm:t>
    </dgm:pt>
    <dgm:pt modelId="{03D617C3-9805-43F5-B925-9BA7BC0C78AC}" type="parTrans" cxnId="{785B2708-3AB7-493A-AB97-1B4B830F3ED2}">
      <dgm:prSet/>
      <dgm:spPr/>
      <dgm:t>
        <a:bodyPr/>
        <a:lstStyle/>
        <a:p>
          <a:endParaRPr lang="en-US"/>
        </a:p>
      </dgm:t>
    </dgm:pt>
    <dgm:pt modelId="{01C276FF-E74F-41F8-852E-374A16869C78}" type="sibTrans" cxnId="{785B2708-3AB7-493A-AB97-1B4B830F3ED2}">
      <dgm:prSet/>
      <dgm:spPr/>
      <dgm:t>
        <a:bodyPr/>
        <a:lstStyle/>
        <a:p>
          <a:endParaRPr lang="en-US"/>
        </a:p>
      </dgm:t>
    </dgm:pt>
    <dgm:pt modelId="{AE653C3B-BBEB-4592-BDEB-D1CBD6ED87F4}">
      <dgm:prSet/>
      <dgm:spPr/>
      <dgm:t>
        <a:bodyPr/>
        <a:lstStyle/>
        <a:p>
          <a:r>
            <a:rPr lang="en-US"/>
            <a:t>If therapeutic levels not maintained patient is switched to short acting asparagainse (erwiniase/rylaze).</a:t>
          </a:r>
        </a:p>
      </dgm:t>
    </dgm:pt>
    <dgm:pt modelId="{C7DE0B34-C88E-4BCC-BB49-24373E5AA000}" type="parTrans" cxnId="{90CAF11A-5428-43CB-ACF7-4C4A33D5D360}">
      <dgm:prSet/>
      <dgm:spPr/>
      <dgm:t>
        <a:bodyPr/>
        <a:lstStyle/>
        <a:p>
          <a:endParaRPr lang="en-US"/>
        </a:p>
      </dgm:t>
    </dgm:pt>
    <dgm:pt modelId="{C4661883-E17E-4059-BEA4-BF984F16BCF7}" type="sibTrans" cxnId="{90CAF11A-5428-43CB-ACF7-4C4A33D5D360}">
      <dgm:prSet/>
      <dgm:spPr/>
      <dgm:t>
        <a:bodyPr/>
        <a:lstStyle/>
        <a:p>
          <a:endParaRPr lang="en-US"/>
        </a:p>
      </dgm:t>
    </dgm:pt>
    <dgm:pt modelId="{4B41B612-6AE4-458F-A54C-33672B0AB784}">
      <dgm:prSet/>
      <dgm:spPr/>
      <dgm:t>
        <a:bodyPr/>
        <a:lstStyle/>
        <a:p>
          <a:r>
            <a:rPr lang="en-US" dirty="0"/>
            <a:t>We have desensitized 7 patients since 2020. All patients tolerated the desensitization but 2 patients did not maintain therapeutic levels. </a:t>
          </a:r>
        </a:p>
      </dgm:t>
    </dgm:pt>
    <dgm:pt modelId="{0FCF5F94-3EE1-4DAE-B162-8395A034CFA1}" type="parTrans" cxnId="{06F0765C-F020-474F-8B3F-DEF4B73E7B5B}">
      <dgm:prSet/>
      <dgm:spPr/>
      <dgm:t>
        <a:bodyPr/>
        <a:lstStyle/>
        <a:p>
          <a:endParaRPr lang="en-US"/>
        </a:p>
      </dgm:t>
    </dgm:pt>
    <dgm:pt modelId="{3BFF7612-2C51-4E61-9FFD-AE7DD9F40FBB}" type="sibTrans" cxnId="{06F0765C-F020-474F-8B3F-DEF4B73E7B5B}">
      <dgm:prSet/>
      <dgm:spPr/>
      <dgm:t>
        <a:bodyPr/>
        <a:lstStyle/>
        <a:p>
          <a:endParaRPr lang="en-US"/>
        </a:p>
      </dgm:t>
    </dgm:pt>
    <dgm:pt modelId="{49A7E059-A4A4-4C85-A82E-302F15396BF4}">
      <dgm:prSet/>
      <dgm:spPr/>
      <dgm:t>
        <a:bodyPr/>
        <a:lstStyle/>
        <a:p>
          <a:r>
            <a:rPr lang="en-US"/>
            <a:t>All patients that were desensitized had a moderate to severe reaction (Grade 3 or higher).</a:t>
          </a:r>
        </a:p>
      </dgm:t>
    </dgm:pt>
    <dgm:pt modelId="{BD07A790-ACDC-47A3-BD4D-C2445254060E}" type="parTrans" cxnId="{09FCBC07-DA2D-44DA-B772-8A5DB1E741F6}">
      <dgm:prSet/>
      <dgm:spPr/>
      <dgm:t>
        <a:bodyPr/>
        <a:lstStyle/>
        <a:p>
          <a:endParaRPr lang="en-US"/>
        </a:p>
      </dgm:t>
    </dgm:pt>
    <dgm:pt modelId="{A86D59BC-6B42-460E-B8F6-98D0B2BE2D30}" type="sibTrans" cxnId="{09FCBC07-DA2D-44DA-B772-8A5DB1E741F6}">
      <dgm:prSet/>
      <dgm:spPr/>
      <dgm:t>
        <a:bodyPr/>
        <a:lstStyle/>
        <a:p>
          <a:endParaRPr lang="en-US"/>
        </a:p>
      </dgm:t>
    </dgm:pt>
    <dgm:pt modelId="{8C155434-6450-4E0E-973B-09313121BF47}">
      <dgm:prSet/>
      <dgm:spPr/>
      <dgm:t>
        <a:bodyPr/>
        <a:lstStyle/>
        <a:p>
          <a:r>
            <a:rPr lang="en-US" dirty="0"/>
            <a:t>Desensitization allows for administration of 1</a:t>
          </a:r>
          <a:r>
            <a:rPr lang="en-US" baseline="30000" dirty="0"/>
            <a:t>st</a:t>
          </a:r>
          <a:r>
            <a:rPr lang="en-US" dirty="0"/>
            <a:t> line </a:t>
          </a:r>
          <a:r>
            <a:rPr lang="en-US" dirty="0" err="1"/>
            <a:t>asparagianse</a:t>
          </a:r>
          <a:r>
            <a:rPr lang="en-US" dirty="0"/>
            <a:t> product, is cost effective and improves QOL of patients by avoiding multiple IM injections with </a:t>
          </a:r>
          <a:r>
            <a:rPr lang="en-US" dirty="0" err="1"/>
            <a:t>erwiniase</a:t>
          </a:r>
          <a:r>
            <a:rPr lang="en-US" dirty="0"/>
            <a:t>/</a:t>
          </a:r>
          <a:r>
            <a:rPr lang="en-US" dirty="0" err="1"/>
            <a:t>rylaze</a:t>
          </a:r>
          <a:r>
            <a:rPr lang="en-US" dirty="0"/>
            <a:t>.</a:t>
          </a:r>
        </a:p>
      </dgm:t>
    </dgm:pt>
    <dgm:pt modelId="{9C17674E-77CB-4144-8B2A-BA9E02E6E68D}" type="parTrans" cxnId="{55C6197D-59C0-44CB-A665-A695B5438D6D}">
      <dgm:prSet/>
      <dgm:spPr/>
      <dgm:t>
        <a:bodyPr/>
        <a:lstStyle/>
        <a:p>
          <a:endParaRPr lang="en-US"/>
        </a:p>
      </dgm:t>
    </dgm:pt>
    <dgm:pt modelId="{BA5601DE-2456-4874-A682-54CC4AF81EC3}" type="sibTrans" cxnId="{55C6197D-59C0-44CB-A665-A695B5438D6D}">
      <dgm:prSet/>
      <dgm:spPr/>
      <dgm:t>
        <a:bodyPr/>
        <a:lstStyle/>
        <a:p>
          <a:endParaRPr lang="en-US"/>
        </a:p>
      </dgm:t>
    </dgm:pt>
    <dgm:pt modelId="{2FA33862-33E6-4492-9C4F-0F709502C768}" type="pres">
      <dgm:prSet presAssocID="{17575E4D-C494-4C22-A759-7586EB33A7DD}" presName="linear" presStyleCnt="0">
        <dgm:presLayoutVars>
          <dgm:animLvl val="lvl"/>
          <dgm:resizeHandles val="exact"/>
        </dgm:presLayoutVars>
      </dgm:prSet>
      <dgm:spPr/>
    </dgm:pt>
    <dgm:pt modelId="{1B36A6C1-5F52-4CCA-B262-41F1C5DF0798}" type="pres">
      <dgm:prSet presAssocID="{4B05CBBA-A6C1-46F4-B3BC-71074D96362C}" presName="parentText" presStyleLbl="node1" presStyleIdx="0" presStyleCnt="11" custScaleY="155459">
        <dgm:presLayoutVars>
          <dgm:chMax val="0"/>
          <dgm:bulletEnabled val="1"/>
        </dgm:presLayoutVars>
      </dgm:prSet>
      <dgm:spPr/>
    </dgm:pt>
    <dgm:pt modelId="{B03873D5-3112-4821-91DF-E7CFE518A36A}" type="pres">
      <dgm:prSet presAssocID="{77FB16D6-F606-47D3-BDA0-FC096356EDF5}" presName="spacer" presStyleCnt="0"/>
      <dgm:spPr/>
    </dgm:pt>
    <dgm:pt modelId="{BFF32EF4-99F9-4D2E-9ADB-AC80EC81C4B7}" type="pres">
      <dgm:prSet presAssocID="{1506E371-6441-4570-9821-CF4EEF987A44}" presName="parentText" presStyleLbl="node1" presStyleIdx="1" presStyleCnt="11">
        <dgm:presLayoutVars>
          <dgm:chMax val="0"/>
          <dgm:bulletEnabled val="1"/>
        </dgm:presLayoutVars>
      </dgm:prSet>
      <dgm:spPr/>
    </dgm:pt>
    <dgm:pt modelId="{5254C4BB-576C-4464-91D4-2C1F76C1233A}" type="pres">
      <dgm:prSet presAssocID="{11E271EE-7DB9-412B-BBD7-ADA386E5CE6F}" presName="spacer" presStyleCnt="0"/>
      <dgm:spPr/>
    </dgm:pt>
    <dgm:pt modelId="{64EEBE8D-3BAF-4213-AD1F-5B69D3E0B659}" type="pres">
      <dgm:prSet presAssocID="{47259C16-6ABE-45E4-AA55-1A8B02A0E63E}" presName="parentText" presStyleLbl="node1" presStyleIdx="2" presStyleCnt="11">
        <dgm:presLayoutVars>
          <dgm:chMax val="0"/>
          <dgm:bulletEnabled val="1"/>
        </dgm:presLayoutVars>
      </dgm:prSet>
      <dgm:spPr/>
    </dgm:pt>
    <dgm:pt modelId="{4699F01D-B418-4152-B972-5E01F4554779}" type="pres">
      <dgm:prSet presAssocID="{1258CB40-BD15-4ACF-9AF2-2DED46E733EF}" presName="spacer" presStyleCnt="0"/>
      <dgm:spPr/>
    </dgm:pt>
    <dgm:pt modelId="{BE68EF84-09B9-4E2D-92CD-F4B4D8A1B1E4}" type="pres">
      <dgm:prSet presAssocID="{F72A95CC-683F-4971-BC83-D5327F5CFCF5}" presName="parentText" presStyleLbl="node1" presStyleIdx="3" presStyleCnt="11">
        <dgm:presLayoutVars>
          <dgm:chMax val="0"/>
          <dgm:bulletEnabled val="1"/>
        </dgm:presLayoutVars>
      </dgm:prSet>
      <dgm:spPr/>
    </dgm:pt>
    <dgm:pt modelId="{791B7984-A1EA-478D-9DFA-86166B9571AE}" type="pres">
      <dgm:prSet presAssocID="{8CAD619F-8AB9-4AB6-9508-9DA2293FAF6B}" presName="spacer" presStyleCnt="0"/>
      <dgm:spPr/>
    </dgm:pt>
    <dgm:pt modelId="{10A92FFD-816D-41FA-B8E7-4961E2463228}" type="pres">
      <dgm:prSet presAssocID="{8105C048-F31C-4B9B-91D0-09A1D16EDA86}" presName="parentText" presStyleLbl="node1" presStyleIdx="4" presStyleCnt="11">
        <dgm:presLayoutVars>
          <dgm:chMax val="0"/>
          <dgm:bulletEnabled val="1"/>
        </dgm:presLayoutVars>
      </dgm:prSet>
      <dgm:spPr/>
    </dgm:pt>
    <dgm:pt modelId="{35F436A8-2338-4C27-BC2F-5BAA345F9B21}" type="pres">
      <dgm:prSet presAssocID="{092EDCC4-DDE0-49B4-8C41-F0166CE620A7}" presName="spacer" presStyleCnt="0"/>
      <dgm:spPr/>
    </dgm:pt>
    <dgm:pt modelId="{5D57A820-0D97-4068-8850-4640850722D8}" type="pres">
      <dgm:prSet presAssocID="{E7E71BF4-1FC6-4DDB-8DFE-DB081019C0A6}" presName="parentText" presStyleLbl="node1" presStyleIdx="5" presStyleCnt="11">
        <dgm:presLayoutVars>
          <dgm:chMax val="0"/>
          <dgm:bulletEnabled val="1"/>
        </dgm:presLayoutVars>
      </dgm:prSet>
      <dgm:spPr/>
    </dgm:pt>
    <dgm:pt modelId="{65691DEF-F50B-4F38-8903-D7FA2A54037C}" type="pres">
      <dgm:prSet presAssocID="{76100FE6-4B3D-4A48-94A2-9C381E5CB0A2}" presName="spacer" presStyleCnt="0"/>
      <dgm:spPr/>
    </dgm:pt>
    <dgm:pt modelId="{C6F0CDBE-A40A-4432-98EA-D0F801832A6B}" type="pres">
      <dgm:prSet presAssocID="{5EC90EDC-B8D4-4B95-8127-3F5A74D2F80F}" presName="parentText" presStyleLbl="node1" presStyleIdx="6" presStyleCnt="11">
        <dgm:presLayoutVars>
          <dgm:chMax val="0"/>
          <dgm:bulletEnabled val="1"/>
        </dgm:presLayoutVars>
      </dgm:prSet>
      <dgm:spPr/>
    </dgm:pt>
    <dgm:pt modelId="{41544D28-474F-43E0-BF9A-47B1D9D82B64}" type="pres">
      <dgm:prSet presAssocID="{01C276FF-E74F-41F8-852E-374A16869C78}" presName="spacer" presStyleCnt="0"/>
      <dgm:spPr/>
    </dgm:pt>
    <dgm:pt modelId="{2342EAC0-70EB-40CC-9E3A-275B12C29C5A}" type="pres">
      <dgm:prSet presAssocID="{AE653C3B-BBEB-4592-BDEB-D1CBD6ED87F4}" presName="parentText" presStyleLbl="node1" presStyleIdx="7" presStyleCnt="11">
        <dgm:presLayoutVars>
          <dgm:chMax val="0"/>
          <dgm:bulletEnabled val="1"/>
        </dgm:presLayoutVars>
      </dgm:prSet>
      <dgm:spPr/>
    </dgm:pt>
    <dgm:pt modelId="{1C134EE8-BA50-4206-B183-300A85590CD4}" type="pres">
      <dgm:prSet presAssocID="{C4661883-E17E-4059-BEA4-BF984F16BCF7}" presName="spacer" presStyleCnt="0"/>
      <dgm:spPr/>
    </dgm:pt>
    <dgm:pt modelId="{032B6CF3-1B44-476D-A123-D7FFE25686DD}" type="pres">
      <dgm:prSet presAssocID="{4B41B612-6AE4-458F-A54C-33672B0AB784}" presName="parentText" presStyleLbl="node1" presStyleIdx="8" presStyleCnt="11">
        <dgm:presLayoutVars>
          <dgm:chMax val="0"/>
          <dgm:bulletEnabled val="1"/>
        </dgm:presLayoutVars>
      </dgm:prSet>
      <dgm:spPr/>
    </dgm:pt>
    <dgm:pt modelId="{D5D3B8E2-CD6F-4779-BE53-311CD3CD66A1}" type="pres">
      <dgm:prSet presAssocID="{3BFF7612-2C51-4E61-9FFD-AE7DD9F40FBB}" presName="spacer" presStyleCnt="0"/>
      <dgm:spPr/>
    </dgm:pt>
    <dgm:pt modelId="{B772DB4E-45D5-4A77-A232-7C319E84B183}" type="pres">
      <dgm:prSet presAssocID="{49A7E059-A4A4-4C85-A82E-302F15396BF4}" presName="parentText" presStyleLbl="node1" presStyleIdx="9" presStyleCnt="11">
        <dgm:presLayoutVars>
          <dgm:chMax val="0"/>
          <dgm:bulletEnabled val="1"/>
        </dgm:presLayoutVars>
      </dgm:prSet>
      <dgm:spPr/>
    </dgm:pt>
    <dgm:pt modelId="{38B63E43-96D3-4DA2-AF3D-47004A1068A1}" type="pres">
      <dgm:prSet presAssocID="{A86D59BC-6B42-460E-B8F6-98D0B2BE2D30}" presName="spacer" presStyleCnt="0"/>
      <dgm:spPr/>
    </dgm:pt>
    <dgm:pt modelId="{2E2B2D45-526B-4C58-A133-1A7B9BCB88B8}" type="pres">
      <dgm:prSet presAssocID="{8C155434-6450-4E0E-973B-09313121BF47}" presName="parentText" presStyleLbl="node1" presStyleIdx="10" presStyleCnt="11" custScaleY="180210">
        <dgm:presLayoutVars>
          <dgm:chMax val="0"/>
          <dgm:bulletEnabled val="1"/>
        </dgm:presLayoutVars>
      </dgm:prSet>
      <dgm:spPr/>
    </dgm:pt>
  </dgm:ptLst>
  <dgm:cxnLst>
    <dgm:cxn modelId="{09FCBC07-DA2D-44DA-B772-8A5DB1E741F6}" srcId="{17575E4D-C494-4C22-A759-7586EB33A7DD}" destId="{49A7E059-A4A4-4C85-A82E-302F15396BF4}" srcOrd="9" destOrd="0" parTransId="{BD07A790-ACDC-47A3-BD4D-C2445254060E}" sibTransId="{A86D59BC-6B42-460E-B8F6-98D0B2BE2D30}"/>
    <dgm:cxn modelId="{785B2708-3AB7-493A-AB97-1B4B830F3ED2}" srcId="{17575E4D-C494-4C22-A759-7586EB33A7DD}" destId="{5EC90EDC-B8D4-4B95-8127-3F5A74D2F80F}" srcOrd="6" destOrd="0" parTransId="{03D617C3-9805-43F5-B925-9BA7BC0C78AC}" sibTransId="{01C276FF-E74F-41F8-852E-374A16869C78}"/>
    <dgm:cxn modelId="{90CAF11A-5428-43CB-ACF7-4C4A33D5D360}" srcId="{17575E4D-C494-4C22-A759-7586EB33A7DD}" destId="{AE653C3B-BBEB-4592-BDEB-D1CBD6ED87F4}" srcOrd="7" destOrd="0" parTransId="{C7DE0B34-C88E-4BCC-BB49-24373E5AA000}" sibTransId="{C4661883-E17E-4059-BEA4-BF984F16BCF7}"/>
    <dgm:cxn modelId="{81ED2920-D94D-4F2F-93EC-B00DA3A18509}" type="presOf" srcId="{1506E371-6441-4570-9821-CF4EEF987A44}" destId="{BFF32EF4-99F9-4D2E-9ADB-AC80EC81C4B7}" srcOrd="0" destOrd="0" presId="urn:microsoft.com/office/officeart/2005/8/layout/vList2"/>
    <dgm:cxn modelId="{497CFB21-05E2-4CBE-91F5-1C6EA53D73D0}" type="presOf" srcId="{E7E71BF4-1FC6-4DDB-8DFE-DB081019C0A6}" destId="{5D57A820-0D97-4068-8850-4640850722D8}" srcOrd="0" destOrd="0" presId="urn:microsoft.com/office/officeart/2005/8/layout/vList2"/>
    <dgm:cxn modelId="{6586F923-DA86-4B73-9869-B617A30E74A3}" type="presOf" srcId="{47259C16-6ABE-45E4-AA55-1A8B02A0E63E}" destId="{64EEBE8D-3BAF-4213-AD1F-5B69D3E0B659}" srcOrd="0" destOrd="0" presId="urn:microsoft.com/office/officeart/2005/8/layout/vList2"/>
    <dgm:cxn modelId="{06F0765C-F020-474F-8B3F-DEF4B73E7B5B}" srcId="{17575E4D-C494-4C22-A759-7586EB33A7DD}" destId="{4B41B612-6AE4-458F-A54C-33672B0AB784}" srcOrd="8" destOrd="0" parTransId="{0FCF5F94-3EE1-4DAE-B162-8395A034CFA1}" sibTransId="{3BFF7612-2C51-4E61-9FFD-AE7DD9F40FBB}"/>
    <dgm:cxn modelId="{56F7F55E-96D9-4EA6-86A7-EA9C35FFC445}" type="presOf" srcId="{17575E4D-C494-4C22-A759-7586EB33A7DD}" destId="{2FA33862-33E6-4492-9C4F-0F709502C768}" srcOrd="0" destOrd="0" presId="urn:microsoft.com/office/officeart/2005/8/layout/vList2"/>
    <dgm:cxn modelId="{794FF343-B0D6-4726-BB91-F3101B049982}" srcId="{17575E4D-C494-4C22-A759-7586EB33A7DD}" destId="{F72A95CC-683F-4971-BC83-D5327F5CFCF5}" srcOrd="3" destOrd="0" parTransId="{7587EEE7-03FB-4FEA-B802-F48E5DE53DEC}" sibTransId="{8CAD619F-8AB9-4AB6-9508-9DA2293FAF6B}"/>
    <dgm:cxn modelId="{F1215E68-17DF-4BBB-AED6-62DF7B3DD033}" type="presOf" srcId="{49A7E059-A4A4-4C85-A82E-302F15396BF4}" destId="{B772DB4E-45D5-4A77-A232-7C319E84B183}" srcOrd="0" destOrd="0" presId="urn:microsoft.com/office/officeart/2005/8/layout/vList2"/>
    <dgm:cxn modelId="{55C6197D-59C0-44CB-A665-A695B5438D6D}" srcId="{17575E4D-C494-4C22-A759-7586EB33A7DD}" destId="{8C155434-6450-4E0E-973B-09313121BF47}" srcOrd="10" destOrd="0" parTransId="{9C17674E-77CB-4144-8B2A-BA9E02E6E68D}" sibTransId="{BA5601DE-2456-4874-A682-54CC4AF81EC3}"/>
    <dgm:cxn modelId="{160F1086-80BE-401B-A5D6-AAD8D76853C2}" type="presOf" srcId="{5EC90EDC-B8D4-4B95-8127-3F5A74D2F80F}" destId="{C6F0CDBE-A40A-4432-98EA-D0F801832A6B}" srcOrd="0" destOrd="0" presId="urn:microsoft.com/office/officeart/2005/8/layout/vList2"/>
    <dgm:cxn modelId="{B823A191-7476-4806-B30D-F828DB933B80}" srcId="{17575E4D-C494-4C22-A759-7586EB33A7DD}" destId="{8105C048-F31C-4B9B-91D0-09A1D16EDA86}" srcOrd="4" destOrd="0" parTransId="{334766F8-1B80-47EB-BE89-11766DDDED93}" sibTransId="{092EDCC4-DDE0-49B4-8C41-F0166CE620A7}"/>
    <dgm:cxn modelId="{5D35A59A-31B7-4BCF-8C41-BB129E47205B}" srcId="{17575E4D-C494-4C22-A759-7586EB33A7DD}" destId="{4B05CBBA-A6C1-46F4-B3BC-71074D96362C}" srcOrd="0" destOrd="0" parTransId="{D9ED39B7-259C-4AC7-B5E0-3E556D4359A4}" sibTransId="{77FB16D6-F606-47D3-BDA0-FC096356EDF5}"/>
    <dgm:cxn modelId="{AB0373BC-C5CF-48F2-9F49-E702FF567471}" srcId="{17575E4D-C494-4C22-A759-7586EB33A7DD}" destId="{47259C16-6ABE-45E4-AA55-1A8B02A0E63E}" srcOrd="2" destOrd="0" parTransId="{09BF3A49-B859-4294-9B11-1F1EF472005D}" sibTransId="{1258CB40-BD15-4ACF-9AF2-2DED46E733EF}"/>
    <dgm:cxn modelId="{3F1300BF-4444-4076-BE0F-1F8A4A49EA37}" srcId="{17575E4D-C494-4C22-A759-7586EB33A7DD}" destId="{E7E71BF4-1FC6-4DDB-8DFE-DB081019C0A6}" srcOrd="5" destOrd="0" parTransId="{CF017170-F75D-47E6-9075-6CF7892DEDD7}" sibTransId="{76100FE6-4B3D-4A48-94A2-9C381E5CB0A2}"/>
    <dgm:cxn modelId="{6B2028D3-F4B9-40AD-8169-3D3EED5BFA71}" type="presOf" srcId="{F72A95CC-683F-4971-BC83-D5327F5CFCF5}" destId="{BE68EF84-09B9-4E2D-92CD-F4B4D8A1B1E4}" srcOrd="0" destOrd="0" presId="urn:microsoft.com/office/officeart/2005/8/layout/vList2"/>
    <dgm:cxn modelId="{A18B67D5-EA48-4106-AF89-93DAEE7F04FA}" type="presOf" srcId="{AE653C3B-BBEB-4592-BDEB-D1CBD6ED87F4}" destId="{2342EAC0-70EB-40CC-9E3A-275B12C29C5A}" srcOrd="0" destOrd="0" presId="urn:microsoft.com/office/officeart/2005/8/layout/vList2"/>
    <dgm:cxn modelId="{8DB367D8-CB27-4FBC-9A4F-4C34D17195D0}" srcId="{17575E4D-C494-4C22-A759-7586EB33A7DD}" destId="{1506E371-6441-4570-9821-CF4EEF987A44}" srcOrd="1" destOrd="0" parTransId="{9E7BFC7E-10A8-4321-89F6-7E3362BA57EC}" sibTransId="{11E271EE-7DB9-412B-BBD7-ADA386E5CE6F}"/>
    <dgm:cxn modelId="{00EC41E0-D039-4F54-9F7C-F5613B4E42F8}" type="presOf" srcId="{4B05CBBA-A6C1-46F4-B3BC-71074D96362C}" destId="{1B36A6C1-5F52-4CCA-B262-41F1C5DF0798}" srcOrd="0" destOrd="0" presId="urn:microsoft.com/office/officeart/2005/8/layout/vList2"/>
    <dgm:cxn modelId="{D3AFB5E6-6026-4CC5-88F3-E379EDBD0F43}" type="presOf" srcId="{8105C048-F31C-4B9B-91D0-09A1D16EDA86}" destId="{10A92FFD-816D-41FA-B8E7-4961E2463228}" srcOrd="0" destOrd="0" presId="urn:microsoft.com/office/officeart/2005/8/layout/vList2"/>
    <dgm:cxn modelId="{4E817DF1-B6D1-4577-AC19-88BD4521FDC4}" type="presOf" srcId="{8C155434-6450-4E0E-973B-09313121BF47}" destId="{2E2B2D45-526B-4C58-A133-1A7B9BCB88B8}" srcOrd="0" destOrd="0" presId="urn:microsoft.com/office/officeart/2005/8/layout/vList2"/>
    <dgm:cxn modelId="{F042E4F6-B98D-4F22-8B88-EFEC5B738E54}" type="presOf" srcId="{4B41B612-6AE4-458F-A54C-33672B0AB784}" destId="{032B6CF3-1B44-476D-A123-D7FFE25686DD}" srcOrd="0" destOrd="0" presId="urn:microsoft.com/office/officeart/2005/8/layout/vList2"/>
    <dgm:cxn modelId="{BE0B1783-ECFC-4D24-9496-DB1AF1AC2CEB}" type="presParOf" srcId="{2FA33862-33E6-4492-9C4F-0F709502C768}" destId="{1B36A6C1-5F52-4CCA-B262-41F1C5DF0798}" srcOrd="0" destOrd="0" presId="urn:microsoft.com/office/officeart/2005/8/layout/vList2"/>
    <dgm:cxn modelId="{B001DF39-3906-4EC7-85A1-9E537FE72469}" type="presParOf" srcId="{2FA33862-33E6-4492-9C4F-0F709502C768}" destId="{B03873D5-3112-4821-91DF-E7CFE518A36A}" srcOrd="1" destOrd="0" presId="urn:microsoft.com/office/officeart/2005/8/layout/vList2"/>
    <dgm:cxn modelId="{470A075C-F753-495E-B876-E1DDCA16ACE9}" type="presParOf" srcId="{2FA33862-33E6-4492-9C4F-0F709502C768}" destId="{BFF32EF4-99F9-4D2E-9ADB-AC80EC81C4B7}" srcOrd="2" destOrd="0" presId="urn:microsoft.com/office/officeart/2005/8/layout/vList2"/>
    <dgm:cxn modelId="{D8CEFE6B-8CD8-48E3-894F-F932D07EE698}" type="presParOf" srcId="{2FA33862-33E6-4492-9C4F-0F709502C768}" destId="{5254C4BB-576C-4464-91D4-2C1F76C1233A}" srcOrd="3" destOrd="0" presId="urn:microsoft.com/office/officeart/2005/8/layout/vList2"/>
    <dgm:cxn modelId="{746DC8C8-0A0E-4649-BA2B-61182E2AEBBE}" type="presParOf" srcId="{2FA33862-33E6-4492-9C4F-0F709502C768}" destId="{64EEBE8D-3BAF-4213-AD1F-5B69D3E0B659}" srcOrd="4" destOrd="0" presId="urn:microsoft.com/office/officeart/2005/8/layout/vList2"/>
    <dgm:cxn modelId="{254C1CF2-C13E-4DCF-88D6-84DCCD37DA49}" type="presParOf" srcId="{2FA33862-33E6-4492-9C4F-0F709502C768}" destId="{4699F01D-B418-4152-B972-5E01F4554779}" srcOrd="5" destOrd="0" presId="urn:microsoft.com/office/officeart/2005/8/layout/vList2"/>
    <dgm:cxn modelId="{A92E036B-C17E-4051-979E-577E6340489C}" type="presParOf" srcId="{2FA33862-33E6-4492-9C4F-0F709502C768}" destId="{BE68EF84-09B9-4E2D-92CD-F4B4D8A1B1E4}" srcOrd="6" destOrd="0" presId="urn:microsoft.com/office/officeart/2005/8/layout/vList2"/>
    <dgm:cxn modelId="{31BF94C1-6413-45CC-9920-40D8224E54D3}" type="presParOf" srcId="{2FA33862-33E6-4492-9C4F-0F709502C768}" destId="{791B7984-A1EA-478D-9DFA-86166B9571AE}" srcOrd="7" destOrd="0" presId="urn:microsoft.com/office/officeart/2005/8/layout/vList2"/>
    <dgm:cxn modelId="{FA48CDEE-119E-45FB-81DF-A83A5139F7E8}" type="presParOf" srcId="{2FA33862-33E6-4492-9C4F-0F709502C768}" destId="{10A92FFD-816D-41FA-B8E7-4961E2463228}" srcOrd="8" destOrd="0" presId="urn:microsoft.com/office/officeart/2005/8/layout/vList2"/>
    <dgm:cxn modelId="{D1AC6CBA-911B-4E8A-BE23-060898AD27CB}" type="presParOf" srcId="{2FA33862-33E6-4492-9C4F-0F709502C768}" destId="{35F436A8-2338-4C27-BC2F-5BAA345F9B21}" srcOrd="9" destOrd="0" presId="urn:microsoft.com/office/officeart/2005/8/layout/vList2"/>
    <dgm:cxn modelId="{B64064E5-A7EB-4D16-BBA3-2CF710D7D24F}" type="presParOf" srcId="{2FA33862-33E6-4492-9C4F-0F709502C768}" destId="{5D57A820-0D97-4068-8850-4640850722D8}" srcOrd="10" destOrd="0" presId="urn:microsoft.com/office/officeart/2005/8/layout/vList2"/>
    <dgm:cxn modelId="{1EB35A7C-0396-4981-829B-56EF1D869D28}" type="presParOf" srcId="{2FA33862-33E6-4492-9C4F-0F709502C768}" destId="{65691DEF-F50B-4F38-8903-D7FA2A54037C}" srcOrd="11" destOrd="0" presId="urn:microsoft.com/office/officeart/2005/8/layout/vList2"/>
    <dgm:cxn modelId="{ACA19A92-4CFB-45AC-9959-96957AA0AAD7}" type="presParOf" srcId="{2FA33862-33E6-4492-9C4F-0F709502C768}" destId="{C6F0CDBE-A40A-4432-98EA-D0F801832A6B}" srcOrd="12" destOrd="0" presId="urn:microsoft.com/office/officeart/2005/8/layout/vList2"/>
    <dgm:cxn modelId="{E0279B47-C26F-4CD8-B5B2-34DFFFA36B05}" type="presParOf" srcId="{2FA33862-33E6-4492-9C4F-0F709502C768}" destId="{41544D28-474F-43E0-BF9A-47B1D9D82B64}" srcOrd="13" destOrd="0" presId="urn:microsoft.com/office/officeart/2005/8/layout/vList2"/>
    <dgm:cxn modelId="{344BC694-BBF7-44BA-9F07-2E72FA5C49B3}" type="presParOf" srcId="{2FA33862-33E6-4492-9C4F-0F709502C768}" destId="{2342EAC0-70EB-40CC-9E3A-275B12C29C5A}" srcOrd="14" destOrd="0" presId="urn:microsoft.com/office/officeart/2005/8/layout/vList2"/>
    <dgm:cxn modelId="{6CDB6998-66F1-4750-8DD7-7EE8FA73A710}" type="presParOf" srcId="{2FA33862-33E6-4492-9C4F-0F709502C768}" destId="{1C134EE8-BA50-4206-B183-300A85590CD4}" srcOrd="15" destOrd="0" presId="urn:microsoft.com/office/officeart/2005/8/layout/vList2"/>
    <dgm:cxn modelId="{FF04756A-CFDC-450A-9EF9-3FE5297AEE5B}" type="presParOf" srcId="{2FA33862-33E6-4492-9C4F-0F709502C768}" destId="{032B6CF3-1B44-476D-A123-D7FFE25686DD}" srcOrd="16" destOrd="0" presId="urn:microsoft.com/office/officeart/2005/8/layout/vList2"/>
    <dgm:cxn modelId="{987C735B-C08B-414B-A506-18E35FD906AB}" type="presParOf" srcId="{2FA33862-33E6-4492-9C4F-0F709502C768}" destId="{D5D3B8E2-CD6F-4779-BE53-311CD3CD66A1}" srcOrd="17" destOrd="0" presId="urn:microsoft.com/office/officeart/2005/8/layout/vList2"/>
    <dgm:cxn modelId="{762370F8-A576-4E49-85E7-8EB7EDAEECC4}" type="presParOf" srcId="{2FA33862-33E6-4492-9C4F-0F709502C768}" destId="{B772DB4E-45D5-4A77-A232-7C319E84B183}" srcOrd="18" destOrd="0" presId="urn:microsoft.com/office/officeart/2005/8/layout/vList2"/>
    <dgm:cxn modelId="{2C1D5454-F6BC-450E-B3FC-CD200F4640FD}" type="presParOf" srcId="{2FA33862-33E6-4492-9C4F-0F709502C768}" destId="{38B63E43-96D3-4DA2-AF3D-47004A1068A1}" srcOrd="19" destOrd="0" presId="urn:microsoft.com/office/officeart/2005/8/layout/vList2"/>
    <dgm:cxn modelId="{693EA7C0-058C-402B-AC88-1EB5FB7E1FA3}" type="presParOf" srcId="{2FA33862-33E6-4492-9C4F-0F709502C768}" destId="{2E2B2D45-526B-4C58-A133-1A7B9BCB88B8}"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0BDD7-0861-49D2-81F9-0D0B6B0CC1CC}"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09F7B786-E615-46B3-9214-73551DC0F69E}">
      <dgm:prSet/>
      <dgm:spPr/>
      <dgm:t>
        <a:bodyPr/>
        <a:lstStyle/>
        <a:p>
          <a:pPr>
            <a:defRPr b="1"/>
          </a:pPr>
          <a:r>
            <a:rPr lang="en-US"/>
            <a:t>1953</a:t>
          </a:r>
        </a:p>
      </dgm:t>
    </dgm:pt>
    <dgm:pt modelId="{052AFB06-60A7-40E2-94E2-A2CE5012EEC5}" type="parTrans" cxnId="{9826B5AB-9727-421B-9EE6-28D7AB23CF2D}">
      <dgm:prSet/>
      <dgm:spPr/>
      <dgm:t>
        <a:bodyPr/>
        <a:lstStyle/>
        <a:p>
          <a:endParaRPr lang="en-US"/>
        </a:p>
      </dgm:t>
    </dgm:pt>
    <dgm:pt modelId="{6B126C62-3372-4FD9-BB26-A9B9B9663006}" type="sibTrans" cxnId="{9826B5AB-9727-421B-9EE6-28D7AB23CF2D}">
      <dgm:prSet/>
      <dgm:spPr/>
      <dgm:t>
        <a:bodyPr/>
        <a:lstStyle/>
        <a:p>
          <a:endParaRPr lang="en-US"/>
        </a:p>
      </dgm:t>
    </dgm:pt>
    <dgm:pt modelId="{65A03C3D-9027-424C-8AF1-82D6A2031BFE}">
      <dgm:prSet/>
      <dgm:spPr/>
      <dgm:t>
        <a:bodyPr/>
        <a:lstStyle/>
        <a:p>
          <a:r>
            <a:rPr lang="en-US" dirty="0"/>
            <a:t>Scientist noticed that B-lymphoma cells in mice died when given guinea pig serum. They determined it was the asparaginase enzyme that caused the cell death.</a:t>
          </a:r>
        </a:p>
      </dgm:t>
    </dgm:pt>
    <dgm:pt modelId="{7AD4726D-7C4A-4FBD-AFD8-FECE1B4BA285}" type="parTrans" cxnId="{F7DEA5C6-D226-486A-9FB9-DF3A1F75FAF5}">
      <dgm:prSet/>
      <dgm:spPr/>
      <dgm:t>
        <a:bodyPr/>
        <a:lstStyle/>
        <a:p>
          <a:endParaRPr lang="en-US"/>
        </a:p>
      </dgm:t>
    </dgm:pt>
    <dgm:pt modelId="{FC5B80C1-FF23-4722-9F4A-EB1335CDE6E4}" type="sibTrans" cxnId="{F7DEA5C6-D226-486A-9FB9-DF3A1F75FAF5}">
      <dgm:prSet/>
      <dgm:spPr/>
      <dgm:t>
        <a:bodyPr/>
        <a:lstStyle/>
        <a:p>
          <a:endParaRPr lang="en-US"/>
        </a:p>
      </dgm:t>
    </dgm:pt>
    <dgm:pt modelId="{6B2B3771-515B-4282-9DBD-8EE836E5D8C2}">
      <dgm:prSet/>
      <dgm:spPr/>
      <dgm:t>
        <a:bodyPr/>
        <a:lstStyle/>
        <a:p>
          <a:pPr>
            <a:defRPr b="1"/>
          </a:pPr>
          <a:r>
            <a:rPr lang="en-US"/>
            <a:t>1978</a:t>
          </a:r>
        </a:p>
      </dgm:t>
    </dgm:pt>
    <dgm:pt modelId="{4D7BC502-54CE-408A-B616-D1EA5B398C1A}" type="parTrans" cxnId="{9F6B26B5-9946-48E6-B730-A7A5F28AD145}">
      <dgm:prSet/>
      <dgm:spPr/>
      <dgm:t>
        <a:bodyPr/>
        <a:lstStyle/>
        <a:p>
          <a:endParaRPr lang="en-US"/>
        </a:p>
      </dgm:t>
    </dgm:pt>
    <dgm:pt modelId="{036C4B44-F972-4B17-9FD2-845D1E9C9C60}" type="sibTrans" cxnId="{9F6B26B5-9946-48E6-B730-A7A5F28AD145}">
      <dgm:prSet/>
      <dgm:spPr/>
      <dgm:t>
        <a:bodyPr/>
        <a:lstStyle/>
        <a:p>
          <a:endParaRPr lang="en-US"/>
        </a:p>
      </dgm:t>
    </dgm:pt>
    <dgm:pt modelId="{41663F4F-D053-4C32-9CE0-47FB08D7B972}">
      <dgm:prSet/>
      <dgm:spPr/>
      <dgm:t>
        <a:bodyPr/>
        <a:lstStyle/>
        <a:p>
          <a:r>
            <a:rPr lang="en-US" dirty="0"/>
            <a:t>FDA approve native </a:t>
          </a:r>
          <a:r>
            <a:rPr lang="en-US" dirty="0" err="1"/>
            <a:t>e.coli</a:t>
          </a:r>
          <a:r>
            <a:rPr lang="en-US" dirty="0"/>
            <a:t> l-asparaginase (</a:t>
          </a:r>
          <a:r>
            <a:rPr lang="en-US" dirty="0" err="1"/>
            <a:t>kidrolase</a:t>
          </a:r>
          <a:r>
            <a:rPr lang="en-US" dirty="0"/>
            <a:t>®)</a:t>
          </a:r>
        </a:p>
      </dgm:t>
    </dgm:pt>
    <dgm:pt modelId="{885FC7B9-86AA-4A62-B659-E824A1B638C9}" type="parTrans" cxnId="{C0C114C5-E793-49AA-A8C3-F60DA4C24DB3}">
      <dgm:prSet/>
      <dgm:spPr/>
      <dgm:t>
        <a:bodyPr/>
        <a:lstStyle/>
        <a:p>
          <a:endParaRPr lang="en-US"/>
        </a:p>
      </dgm:t>
    </dgm:pt>
    <dgm:pt modelId="{71DA4326-FAA1-417C-8463-658B3D7E11CB}" type="sibTrans" cxnId="{C0C114C5-E793-49AA-A8C3-F60DA4C24DB3}">
      <dgm:prSet/>
      <dgm:spPr/>
      <dgm:t>
        <a:bodyPr/>
        <a:lstStyle/>
        <a:p>
          <a:endParaRPr lang="en-US"/>
        </a:p>
      </dgm:t>
    </dgm:pt>
    <dgm:pt modelId="{8FD697EB-F51F-4828-B5B2-E7E9322322EC}">
      <dgm:prSet/>
      <dgm:spPr/>
      <dgm:t>
        <a:bodyPr/>
        <a:lstStyle/>
        <a:p>
          <a:pPr>
            <a:defRPr b="1"/>
          </a:pPr>
          <a:r>
            <a:rPr lang="en-US"/>
            <a:t>1985</a:t>
          </a:r>
        </a:p>
      </dgm:t>
    </dgm:pt>
    <dgm:pt modelId="{71D3B95B-0362-4B74-9E10-40214CF398AE}" type="parTrans" cxnId="{683CC513-65EC-49A2-98E4-62D7788897EF}">
      <dgm:prSet/>
      <dgm:spPr/>
      <dgm:t>
        <a:bodyPr/>
        <a:lstStyle/>
        <a:p>
          <a:endParaRPr lang="en-US"/>
        </a:p>
      </dgm:t>
    </dgm:pt>
    <dgm:pt modelId="{76B89290-7A77-4C84-A538-18C735D3EA02}" type="sibTrans" cxnId="{683CC513-65EC-49A2-98E4-62D7788897EF}">
      <dgm:prSet/>
      <dgm:spPr/>
      <dgm:t>
        <a:bodyPr/>
        <a:lstStyle/>
        <a:p>
          <a:endParaRPr lang="en-US"/>
        </a:p>
      </dgm:t>
    </dgm:pt>
    <dgm:pt modelId="{B9DE174D-30AE-4BC7-99DB-FA64087CB02C}">
      <dgm:prSet/>
      <dgm:spPr/>
      <dgm:t>
        <a:bodyPr/>
        <a:lstStyle/>
        <a:p>
          <a:r>
            <a:rPr lang="en-US" dirty="0"/>
            <a:t>Erwinia </a:t>
          </a:r>
          <a:r>
            <a:rPr lang="en-US" dirty="0" err="1"/>
            <a:t>chrysanthemi</a:t>
          </a:r>
          <a:r>
            <a:rPr lang="en-US" dirty="0"/>
            <a:t> (</a:t>
          </a:r>
          <a:r>
            <a:rPr lang="en-US" dirty="0" err="1"/>
            <a:t>Erwinaze</a:t>
          </a:r>
          <a:r>
            <a:rPr lang="en-US" dirty="0"/>
            <a:t>®)was approved in the UK.</a:t>
          </a:r>
        </a:p>
      </dgm:t>
    </dgm:pt>
    <dgm:pt modelId="{F18F71C8-82E4-43C9-802D-AD2665DFC79B}" type="parTrans" cxnId="{5425F3CD-257C-467F-9A22-65E50FA65D3C}">
      <dgm:prSet/>
      <dgm:spPr/>
      <dgm:t>
        <a:bodyPr/>
        <a:lstStyle/>
        <a:p>
          <a:endParaRPr lang="en-US"/>
        </a:p>
      </dgm:t>
    </dgm:pt>
    <dgm:pt modelId="{9C8F305B-BF03-4D3E-B3B0-5EC6742D5704}" type="sibTrans" cxnId="{5425F3CD-257C-467F-9A22-65E50FA65D3C}">
      <dgm:prSet/>
      <dgm:spPr/>
      <dgm:t>
        <a:bodyPr/>
        <a:lstStyle/>
        <a:p>
          <a:endParaRPr lang="en-US"/>
        </a:p>
      </dgm:t>
    </dgm:pt>
    <dgm:pt modelId="{CF179474-6F98-45F0-A212-2C6C071535D7}">
      <dgm:prSet/>
      <dgm:spPr/>
      <dgm:t>
        <a:bodyPr/>
        <a:lstStyle/>
        <a:p>
          <a:pPr>
            <a:defRPr b="1"/>
          </a:pPr>
          <a:r>
            <a:rPr lang="en-US"/>
            <a:t>1994</a:t>
          </a:r>
        </a:p>
      </dgm:t>
    </dgm:pt>
    <dgm:pt modelId="{B681259C-9D92-4FD6-BF3E-6E227C458E9B}" type="parTrans" cxnId="{8D5FE22E-BA1B-435A-ACBE-0DA8CA8A1E35}">
      <dgm:prSet/>
      <dgm:spPr/>
      <dgm:t>
        <a:bodyPr/>
        <a:lstStyle/>
        <a:p>
          <a:endParaRPr lang="en-US"/>
        </a:p>
      </dgm:t>
    </dgm:pt>
    <dgm:pt modelId="{842D98E7-3D44-4087-9CA8-8F84B89C9211}" type="sibTrans" cxnId="{8D5FE22E-BA1B-435A-ACBE-0DA8CA8A1E35}">
      <dgm:prSet/>
      <dgm:spPr/>
      <dgm:t>
        <a:bodyPr/>
        <a:lstStyle/>
        <a:p>
          <a:endParaRPr lang="en-US"/>
        </a:p>
      </dgm:t>
    </dgm:pt>
    <dgm:pt modelId="{6829EEE0-B985-4034-8421-01CFD3F52A90}">
      <dgm:prSet/>
      <dgm:spPr/>
      <dgm:t>
        <a:bodyPr/>
        <a:lstStyle/>
        <a:p>
          <a:r>
            <a:rPr lang="en-US" dirty="0" err="1"/>
            <a:t>Pegaspargase</a:t>
          </a:r>
          <a:r>
            <a:rPr lang="en-US" dirty="0"/>
            <a:t> (pegylated </a:t>
          </a:r>
          <a:r>
            <a:rPr lang="en-US" dirty="0" err="1"/>
            <a:t>e.coli</a:t>
          </a:r>
          <a:r>
            <a:rPr lang="en-US" dirty="0"/>
            <a:t>) was approved as second line by the FDA.</a:t>
          </a:r>
        </a:p>
      </dgm:t>
    </dgm:pt>
    <dgm:pt modelId="{6EE2C41C-0A6F-43DB-9E63-CB693B902922}" type="parTrans" cxnId="{7FB57E82-12C0-4EE1-B20F-283920EADBBD}">
      <dgm:prSet/>
      <dgm:spPr/>
      <dgm:t>
        <a:bodyPr/>
        <a:lstStyle/>
        <a:p>
          <a:endParaRPr lang="en-US"/>
        </a:p>
      </dgm:t>
    </dgm:pt>
    <dgm:pt modelId="{5A681C7D-90AC-4E48-83AE-07725C101C4C}" type="sibTrans" cxnId="{7FB57E82-12C0-4EE1-B20F-283920EADBBD}">
      <dgm:prSet/>
      <dgm:spPr/>
      <dgm:t>
        <a:bodyPr/>
        <a:lstStyle/>
        <a:p>
          <a:endParaRPr lang="en-US"/>
        </a:p>
      </dgm:t>
    </dgm:pt>
    <dgm:pt modelId="{150507C3-28B6-4AB8-B0DB-C2279DF39898}">
      <dgm:prSet/>
      <dgm:spPr/>
      <dgm:t>
        <a:bodyPr/>
        <a:lstStyle/>
        <a:p>
          <a:pPr>
            <a:defRPr b="1"/>
          </a:pPr>
          <a:r>
            <a:rPr lang="en-US"/>
            <a:t>2006</a:t>
          </a:r>
        </a:p>
      </dgm:t>
    </dgm:pt>
    <dgm:pt modelId="{BF37A613-6A89-418E-AA95-69D945704147}" type="parTrans" cxnId="{2548E428-67C0-4D4A-9EB0-AA0A268F270D}">
      <dgm:prSet/>
      <dgm:spPr/>
      <dgm:t>
        <a:bodyPr/>
        <a:lstStyle/>
        <a:p>
          <a:endParaRPr lang="en-US"/>
        </a:p>
      </dgm:t>
    </dgm:pt>
    <dgm:pt modelId="{897925F8-2975-4E26-8B92-5C1F72538B22}" type="sibTrans" cxnId="{2548E428-67C0-4D4A-9EB0-AA0A268F270D}">
      <dgm:prSet/>
      <dgm:spPr/>
      <dgm:t>
        <a:bodyPr/>
        <a:lstStyle/>
        <a:p>
          <a:endParaRPr lang="en-US"/>
        </a:p>
      </dgm:t>
    </dgm:pt>
    <dgm:pt modelId="{39A46F7F-5890-4D23-BE85-A3CFE723A8FD}">
      <dgm:prSet/>
      <dgm:spPr/>
      <dgm:t>
        <a:bodyPr/>
        <a:lstStyle/>
        <a:p>
          <a:r>
            <a:rPr lang="en-US" dirty="0" err="1"/>
            <a:t>Pegaspargase</a:t>
          </a:r>
          <a:r>
            <a:rPr lang="en-US" dirty="0"/>
            <a:t> was approved as first line by FDA</a:t>
          </a:r>
        </a:p>
      </dgm:t>
    </dgm:pt>
    <dgm:pt modelId="{530BA233-309F-4571-9A3E-1648AD66FA5D}" type="parTrans" cxnId="{836B3B34-FBD0-4D30-9DB4-E6EA04DEA83C}">
      <dgm:prSet/>
      <dgm:spPr/>
      <dgm:t>
        <a:bodyPr/>
        <a:lstStyle/>
        <a:p>
          <a:endParaRPr lang="en-US"/>
        </a:p>
      </dgm:t>
    </dgm:pt>
    <dgm:pt modelId="{FB86E585-11EB-49FB-897B-291E13D7366B}" type="sibTrans" cxnId="{836B3B34-FBD0-4D30-9DB4-E6EA04DEA83C}">
      <dgm:prSet/>
      <dgm:spPr/>
      <dgm:t>
        <a:bodyPr/>
        <a:lstStyle/>
        <a:p>
          <a:endParaRPr lang="en-US"/>
        </a:p>
      </dgm:t>
    </dgm:pt>
    <dgm:pt modelId="{A753DFC8-1C9E-436F-8DC3-C1F546E564A3}">
      <dgm:prSet/>
      <dgm:spPr/>
      <dgm:t>
        <a:bodyPr/>
        <a:lstStyle/>
        <a:p>
          <a:pPr>
            <a:defRPr b="1"/>
          </a:pPr>
          <a:r>
            <a:rPr lang="en-US"/>
            <a:t>2011</a:t>
          </a:r>
        </a:p>
      </dgm:t>
    </dgm:pt>
    <dgm:pt modelId="{3CD68B98-BE80-43F3-9FFA-405599F15F93}" type="parTrans" cxnId="{F3A586C9-4F36-4221-AB67-0CFE544602B9}">
      <dgm:prSet/>
      <dgm:spPr/>
      <dgm:t>
        <a:bodyPr/>
        <a:lstStyle/>
        <a:p>
          <a:endParaRPr lang="en-US"/>
        </a:p>
      </dgm:t>
    </dgm:pt>
    <dgm:pt modelId="{E921C55E-B539-4629-9690-ABD7440F7901}" type="sibTrans" cxnId="{F3A586C9-4F36-4221-AB67-0CFE544602B9}">
      <dgm:prSet/>
      <dgm:spPr/>
      <dgm:t>
        <a:bodyPr/>
        <a:lstStyle/>
        <a:p>
          <a:endParaRPr lang="en-US"/>
        </a:p>
      </dgm:t>
    </dgm:pt>
    <dgm:pt modelId="{591151E5-2140-4FA6-8ADF-0A9A8A638863}">
      <dgm:prSet/>
      <dgm:spPr/>
      <dgm:t>
        <a:bodyPr/>
        <a:lstStyle/>
        <a:p>
          <a:r>
            <a:rPr lang="en-US" dirty="0" err="1"/>
            <a:t>Erwiniase</a:t>
          </a:r>
          <a:r>
            <a:rPr lang="en-US" dirty="0"/>
            <a:t>® was approved by the FDA</a:t>
          </a:r>
        </a:p>
      </dgm:t>
    </dgm:pt>
    <dgm:pt modelId="{1BBD6E24-8EC4-4ECE-A243-101AFC9A18EA}" type="parTrans" cxnId="{0FD9E0D4-20A8-417D-8B16-1EBEACDEC9AD}">
      <dgm:prSet/>
      <dgm:spPr/>
      <dgm:t>
        <a:bodyPr/>
        <a:lstStyle/>
        <a:p>
          <a:endParaRPr lang="en-US"/>
        </a:p>
      </dgm:t>
    </dgm:pt>
    <dgm:pt modelId="{A5DBE327-9F6D-4F1B-A34E-E0C04A58E53C}" type="sibTrans" cxnId="{0FD9E0D4-20A8-417D-8B16-1EBEACDEC9AD}">
      <dgm:prSet/>
      <dgm:spPr/>
      <dgm:t>
        <a:bodyPr/>
        <a:lstStyle/>
        <a:p>
          <a:endParaRPr lang="en-US"/>
        </a:p>
      </dgm:t>
    </dgm:pt>
    <dgm:pt modelId="{CBFC85A6-8101-4C7D-B4EA-CB25A9C99392}">
      <dgm:prSet/>
      <dgm:spPr/>
      <dgm:t>
        <a:bodyPr/>
        <a:lstStyle/>
        <a:p>
          <a:pPr>
            <a:defRPr b="1"/>
          </a:pPr>
          <a:r>
            <a:rPr lang="en-US"/>
            <a:t>2018</a:t>
          </a:r>
        </a:p>
      </dgm:t>
    </dgm:pt>
    <dgm:pt modelId="{A40CDBA6-A1C9-487B-A983-3115B23A587F}" type="parTrans" cxnId="{F9FB1B2D-CB01-4B49-82D4-F1BCF31A85B8}">
      <dgm:prSet/>
      <dgm:spPr/>
      <dgm:t>
        <a:bodyPr/>
        <a:lstStyle/>
        <a:p>
          <a:endParaRPr lang="en-US"/>
        </a:p>
      </dgm:t>
    </dgm:pt>
    <dgm:pt modelId="{77A5E376-739B-4993-ABDF-1E2478630908}" type="sibTrans" cxnId="{F9FB1B2D-CB01-4B49-82D4-F1BCF31A85B8}">
      <dgm:prSet/>
      <dgm:spPr/>
      <dgm:t>
        <a:bodyPr/>
        <a:lstStyle/>
        <a:p>
          <a:endParaRPr lang="en-US"/>
        </a:p>
      </dgm:t>
    </dgm:pt>
    <dgm:pt modelId="{AC853FDC-5BE7-4B4B-BBF2-C2970E1B3BCE}">
      <dgm:prSet/>
      <dgm:spPr/>
      <dgm:t>
        <a:bodyPr/>
        <a:lstStyle/>
        <a:p>
          <a:r>
            <a:rPr lang="en-US" dirty="0" err="1"/>
            <a:t>Calaspargase</a:t>
          </a:r>
          <a:r>
            <a:rPr lang="en-US" dirty="0"/>
            <a:t> Pegol  (pegylated </a:t>
          </a:r>
          <a:r>
            <a:rPr lang="en-US" dirty="0" err="1"/>
            <a:t>e.coli</a:t>
          </a:r>
          <a:r>
            <a:rPr lang="en-US" dirty="0"/>
            <a:t>) was approved by the FDA. Will be approved by HC in 2024/25.</a:t>
          </a:r>
        </a:p>
      </dgm:t>
    </dgm:pt>
    <dgm:pt modelId="{D6ED9E97-E8B8-4256-8456-004482596F40}" type="parTrans" cxnId="{19F87C11-E463-41E2-B6FF-C9DEFAB57B78}">
      <dgm:prSet/>
      <dgm:spPr/>
      <dgm:t>
        <a:bodyPr/>
        <a:lstStyle/>
        <a:p>
          <a:endParaRPr lang="en-US"/>
        </a:p>
      </dgm:t>
    </dgm:pt>
    <dgm:pt modelId="{B7D5AD43-659B-441A-83A2-ED9D43D71B84}" type="sibTrans" cxnId="{19F87C11-E463-41E2-B6FF-C9DEFAB57B78}">
      <dgm:prSet/>
      <dgm:spPr/>
      <dgm:t>
        <a:bodyPr/>
        <a:lstStyle/>
        <a:p>
          <a:endParaRPr lang="en-US"/>
        </a:p>
      </dgm:t>
    </dgm:pt>
    <dgm:pt modelId="{CB4F1D61-9091-4CD5-BC22-232DA088838D}">
      <dgm:prSet/>
      <dgm:spPr/>
      <dgm:t>
        <a:bodyPr/>
        <a:lstStyle/>
        <a:p>
          <a:pPr>
            <a:defRPr b="1"/>
          </a:pPr>
          <a:r>
            <a:rPr lang="en-US"/>
            <a:t>2021</a:t>
          </a:r>
        </a:p>
      </dgm:t>
    </dgm:pt>
    <dgm:pt modelId="{5D46E3BB-0573-48CE-8054-67897586F491}" type="parTrans" cxnId="{D33568E3-C419-42BE-B7A6-D00D2B64AB57}">
      <dgm:prSet/>
      <dgm:spPr/>
      <dgm:t>
        <a:bodyPr/>
        <a:lstStyle/>
        <a:p>
          <a:endParaRPr lang="en-US"/>
        </a:p>
      </dgm:t>
    </dgm:pt>
    <dgm:pt modelId="{9FA64CE5-DBD4-4427-93F7-B33C273B5C34}" type="sibTrans" cxnId="{D33568E3-C419-42BE-B7A6-D00D2B64AB57}">
      <dgm:prSet/>
      <dgm:spPr/>
      <dgm:t>
        <a:bodyPr/>
        <a:lstStyle/>
        <a:p>
          <a:endParaRPr lang="en-US"/>
        </a:p>
      </dgm:t>
    </dgm:pt>
    <dgm:pt modelId="{09A6AAAE-3E27-48BC-9966-E41825C1525D}">
      <dgm:prSet/>
      <dgm:spPr/>
      <dgm:t>
        <a:bodyPr/>
        <a:lstStyle/>
        <a:p>
          <a:r>
            <a:rPr lang="en-US"/>
            <a:t>Rylaze (erwinia chrysanthemi recombinant-rywn was approved by the FDA and in 2023 by HC.</a:t>
          </a:r>
        </a:p>
      </dgm:t>
    </dgm:pt>
    <dgm:pt modelId="{229DE5DF-D671-4672-8C9B-BC5D77292AAE}" type="parTrans" cxnId="{7F3CBDC0-4238-45B1-986C-8358D00B7A73}">
      <dgm:prSet/>
      <dgm:spPr/>
      <dgm:t>
        <a:bodyPr/>
        <a:lstStyle/>
        <a:p>
          <a:endParaRPr lang="en-US"/>
        </a:p>
      </dgm:t>
    </dgm:pt>
    <dgm:pt modelId="{ABBDFF07-DF52-4D71-ADE9-1CC4205135C0}" type="sibTrans" cxnId="{7F3CBDC0-4238-45B1-986C-8358D00B7A73}">
      <dgm:prSet/>
      <dgm:spPr/>
      <dgm:t>
        <a:bodyPr/>
        <a:lstStyle/>
        <a:p>
          <a:endParaRPr lang="en-US"/>
        </a:p>
      </dgm:t>
    </dgm:pt>
    <dgm:pt modelId="{BF27371B-BB29-49A7-9038-C03F78DFE08E}" type="pres">
      <dgm:prSet presAssocID="{F4F0BDD7-0861-49D2-81F9-0D0B6B0CC1CC}" presName="root" presStyleCnt="0">
        <dgm:presLayoutVars>
          <dgm:chMax/>
          <dgm:chPref/>
          <dgm:animLvl val="lvl"/>
        </dgm:presLayoutVars>
      </dgm:prSet>
      <dgm:spPr/>
    </dgm:pt>
    <dgm:pt modelId="{E0EF645C-197C-426E-93B0-83A65D2CB8B7}" type="pres">
      <dgm:prSet presAssocID="{F4F0BDD7-0861-49D2-81F9-0D0B6B0CC1CC}" presName="divider" presStyleLbl="node1" presStyleIdx="0" presStyleCnt="1"/>
      <dgm:spPr/>
    </dgm:pt>
    <dgm:pt modelId="{9AEE24F5-3B37-471D-A1A0-FD59A13054A3}" type="pres">
      <dgm:prSet presAssocID="{F4F0BDD7-0861-49D2-81F9-0D0B6B0CC1CC}" presName="nodes" presStyleCnt="0">
        <dgm:presLayoutVars>
          <dgm:chMax/>
          <dgm:chPref/>
          <dgm:animLvl val="lvl"/>
        </dgm:presLayoutVars>
      </dgm:prSet>
      <dgm:spPr/>
    </dgm:pt>
    <dgm:pt modelId="{3ED4F264-2563-498C-95F1-E902F0B8AB47}" type="pres">
      <dgm:prSet presAssocID="{09F7B786-E615-46B3-9214-73551DC0F69E}" presName="composite" presStyleCnt="0"/>
      <dgm:spPr/>
    </dgm:pt>
    <dgm:pt modelId="{AE1D13A3-4DD4-4BCF-B54C-91AD6204A2B6}" type="pres">
      <dgm:prSet presAssocID="{09F7B786-E615-46B3-9214-73551DC0F69E}" presName="L1TextContainer" presStyleLbl="revTx" presStyleIdx="0" presStyleCnt="8">
        <dgm:presLayoutVars>
          <dgm:chMax val="1"/>
          <dgm:chPref val="1"/>
          <dgm:bulletEnabled val="1"/>
        </dgm:presLayoutVars>
      </dgm:prSet>
      <dgm:spPr/>
    </dgm:pt>
    <dgm:pt modelId="{946E4D28-C2F1-41C7-BE0C-4F56FD5D41E3}" type="pres">
      <dgm:prSet presAssocID="{09F7B786-E615-46B3-9214-73551DC0F69E}" presName="L2TextContainerWrapper" presStyleCnt="0">
        <dgm:presLayoutVars>
          <dgm:chMax val="0"/>
          <dgm:chPref val="0"/>
          <dgm:bulletEnabled val="1"/>
        </dgm:presLayoutVars>
      </dgm:prSet>
      <dgm:spPr/>
    </dgm:pt>
    <dgm:pt modelId="{14CE55D4-0DC2-4E8A-A6EE-411330FF841C}" type="pres">
      <dgm:prSet presAssocID="{09F7B786-E615-46B3-9214-73551DC0F69E}" presName="L2TextContainer" presStyleLbl="bgAccFollowNode1" presStyleIdx="0" presStyleCnt="8"/>
      <dgm:spPr/>
    </dgm:pt>
    <dgm:pt modelId="{99C689A0-ED48-4535-BEE7-3275D68294CA}" type="pres">
      <dgm:prSet presAssocID="{09F7B786-E615-46B3-9214-73551DC0F69E}" presName="FlexibleEmptyPlaceHolder" presStyleCnt="0"/>
      <dgm:spPr/>
    </dgm:pt>
    <dgm:pt modelId="{254EC9DE-20B2-4808-B0FF-162BDF4902FF}" type="pres">
      <dgm:prSet presAssocID="{09F7B786-E615-46B3-9214-73551DC0F69E}" presName="ConnectLine" presStyleLbl="alignNode1" presStyleIdx="0" presStyleCnt="8"/>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DC3F9A20-1757-49F0-A68F-813541405B39}" type="pres">
      <dgm:prSet presAssocID="{09F7B786-E615-46B3-9214-73551DC0F69E}" presName="ConnectorPoint" presStyleLbl="fgAcc1" presStyleIdx="0" presStyleCnt="8"/>
      <dgm:spPr>
        <a:solidFill>
          <a:schemeClr val="lt1">
            <a:alpha val="90000"/>
            <a:hueOff val="0"/>
            <a:satOff val="0"/>
            <a:lumOff val="0"/>
            <a:alphaOff val="0"/>
          </a:schemeClr>
        </a:solidFill>
        <a:ln w="15875" cap="rnd" cmpd="sng" algn="ctr">
          <a:noFill/>
          <a:prstDash val="solid"/>
        </a:ln>
        <a:effectLst/>
      </dgm:spPr>
    </dgm:pt>
    <dgm:pt modelId="{4E17DBBF-D473-49BD-843E-C1AFDC532180}" type="pres">
      <dgm:prSet presAssocID="{09F7B786-E615-46B3-9214-73551DC0F69E}" presName="EmptyPlaceHolder" presStyleCnt="0"/>
      <dgm:spPr/>
    </dgm:pt>
    <dgm:pt modelId="{FEB7A73D-8E6D-4CEC-B0D4-AE0D0A41436B}" type="pres">
      <dgm:prSet presAssocID="{6B126C62-3372-4FD9-BB26-A9B9B9663006}" presName="spaceBetweenRectangles" presStyleCnt="0"/>
      <dgm:spPr/>
    </dgm:pt>
    <dgm:pt modelId="{F2587002-6BC9-47EC-9566-A6CA9E2B5E68}" type="pres">
      <dgm:prSet presAssocID="{6B2B3771-515B-4282-9DBD-8EE836E5D8C2}" presName="composite" presStyleCnt="0"/>
      <dgm:spPr/>
    </dgm:pt>
    <dgm:pt modelId="{394BEB34-ED22-470E-BC0B-433D0A053887}" type="pres">
      <dgm:prSet presAssocID="{6B2B3771-515B-4282-9DBD-8EE836E5D8C2}" presName="L1TextContainer" presStyleLbl="revTx" presStyleIdx="1" presStyleCnt="8">
        <dgm:presLayoutVars>
          <dgm:chMax val="1"/>
          <dgm:chPref val="1"/>
          <dgm:bulletEnabled val="1"/>
        </dgm:presLayoutVars>
      </dgm:prSet>
      <dgm:spPr/>
    </dgm:pt>
    <dgm:pt modelId="{EB3A9753-8BB9-4DC0-B44B-783551CB2DB3}" type="pres">
      <dgm:prSet presAssocID="{6B2B3771-515B-4282-9DBD-8EE836E5D8C2}" presName="L2TextContainerWrapper" presStyleCnt="0">
        <dgm:presLayoutVars>
          <dgm:chMax val="0"/>
          <dgm:chPref val="0"/>
          <dgm:bulletEnabled val="1"/>
        </dgm:presLayoutVars>
      </dgm:prSet>
      <dgm:spPr/>
    </dgm:pt>
    <dgm:pt modelId="{37B0EC4C-2F7F-43DD-A109-420EC44DE437}" type="pres">
      <dgm:prSet presAssocID="{6B2B3771-515B-4282-9DBD-8EE836E5D8C2}" presName="L2TextContainer" presStyleLbl="bgAccFollowNode1" presStyleIdx="1" presStyleCnt="8"/>
      <dgm:spPr/>
    </dgm:pt>
    <dgm:pt modelId="{789118DE-8DAE-455A-B84A-998E8D499E23}" type="pres">
      <dgm:prSet presAssocID="{6B2B3771-515B-4282-9DBD-8EE836E5D8C2}" presName="FlexibleEmptyPlaceHolder" presStyleCnt="0"/>
      <dgm:spPr/>
    </dgm:pt>
    <dgm:pt modelId="{B4693DFC-C73A-4C66-B68B-71D971B26AB9}" type="pres">
      <dgm:prSet presAssocID="{6B2B3771-515B-4282-9DBD-8EE836E5D8C2}" presName="ConnectLine" presStyleLbl="alignNode1" presStyleIdx="1" presStyleCnt="8"/>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048FD363-18FD-4341-BD5E-25B529366E05}" type="pres">
      <dgm:prSet presAssocID="{6B2B3771-515B-4282-9DBD-8EE836E5D8C2}" presName="ConnectorPoint" presStyleLbl="fgAcc1" presStyleIdx="1" presStyleCnt="8"/>
      <dgm:spPr>
        <a:solidFill>
          <a:schemeClr val="lt1">
            <a:alpha val="90000"/>
            <a:hueOff val="0"/>
            <a:satOff val="0"/>
            <a:lumOff val="0"/>
            <a:alphaOff val="0"/>
          </a:schemeClr>
        </a:solidFill>
        <a:ln w="15875" cap="rnd" cmpd="sng" algn="ctr">
          <a:noFill/>
          <a:prstDash val="solid"/>
        </a:ln>
        <a:effectLst/>
      </dgm:spPr>
    </dgm:pt>
    <dgm:pt modelId="{085DE31F-7ECD-4F36-8512-189EA30B1B23}" type="pres">
      <dgm:prSet presAssocID="{6B2B3771-515B-4282-9DBD-8EE836E5D8C2}" presName="EmptyPlaceHolder" presStyleCnt="0"/>
      <dgm:spPr/>
    </dgm:pt>
    <dgm:pt modelId="{B898F152-DA05-4360-A4B7-F90C83FF7FC4}" type="pres">
      <dgm:prSet presAssocID="{036C4B44-F972-4B17-9FD2-845D1E9C9C60}" presName="spaceBetweenRectangles" presStyleCnt="0"/>
      <dgm:spPr/>
    </dgm:pt>
    <dgm:pt modelId="{8CBE2B84-F15C-4448-9C70-B97EA7B0854B}" type="pres">
      <dgm:prSet presAssocID="{8FD697EB-F51F-4828-B5B2-E7E9322322EC}" presName="composite" presStyleCnt="0"/>
      <dgm:spPr/>
    </dgm:pt>
    <dgm:pt modelId="{7C9E2EA2-42A0-46B8-82F4-4D1EF75D9E0D}" type="pres">
      <dgm:prSet presAssocID="{8FD697EB-F51F-4828-B5B2-E7E9322322EC}" presName="L1TextContainer" presStyleLbl="revTx" presStyleIdx="2" presStyleCnt="8">
        <dgm:presLayoutVars>
          <dgm:chMax val="1"/>
          <dgm:chPref val="1"/>
          <dgm:bulletEnabled val="1"/>
        </dgm:presLayoutVars>
      </dgm:prSet>
      <dgm:spPr/>
    </dgm:pt>
    <dgm:pt modelId="{69C70930-F2DA-4021-B63B-0536E65EB3EE}" type="pres">
      <dgm:prSet presAssocID="{8FD697EB-F51F-4828-B5B2-E7E9322322EC}" presName="L2TextContainerWrapper" presStyleCnt="0">
        <dgm:presLayoutVars>
          <dgm:chMax val="0"/>
          <dgm:chPref val="0"/>
          <dgm:bulletEnabled val="1"/>
        </dgm:presLayoutVars>
      </dgm:prSet>
      <dgm:spPr/>
    </dgm:pt>
    <dgm:pt modelId="{0A35451B-B89D-4DB3-AB34-CDB80253AB48}" type="pres">
      <dgm:prSet presAssocID="{8FD697EB-F51F-4828-B5B2-E7E9322322EC}" presName="L2TextContainer" presStyleLbl="bgAccFollowNode1" presStyleIdx="2" presStyleCnt="8"/>
      <dgm:spPr/>
    </dgm:pt>
    <dgm:pt modelId="{CF327AE1-2A7B-47AE-9746-378DE5F84818}" type="pres">
      <dgm:prSet presAssocID="{8FD697EB-F51F-4828-B5B2-E7E9322322EC}" presName="FlexibleEmptyPlaceHolder" presStyleCnt="0"/>
      <dgm:spPr/>
    </dgm:pt>
    <dgm:pt modelId="{A2DED2EE-1C10-405C-AB91-833DF6E8744D}" type="pres">
      <dgm:prSet presAssocID="{8FD697EB-F51F-4828-B5B2-E7E9322322EC}" presName="ConnectLine" presStyleLbl="alignNode1" presStyleIdx="2" presStyleCnt="8"/>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99AE9143-EE81-4502-A2D9-E666AC642497}" type="pres">
      <dgm:prSet presAssocID="{8FD697EB-F51F-4828-B5B2-E7E9322322EC}" presName="ConnectorPoint" presStyleLbl="fgAcc1" presStyleIdx="2" presStyleCnt="8"/>
      <dgm:spPr>
        <a:solidFill>
          <a:schemeClr val="lt1">
            <a:alpha val="90000"/>
            <a:hueOff val="0"/>
            <a:satOff val="0"/>
            <a:lumOff val="0"/>
            <a:alphaOff val="0"/>
          </a:schemeClr>
        </a:solidFill>
        <a:ln w="15875" cap="rnd" cmpd="sng" algn="ctr">
          <a:noFill/>
          <a:prstDash val="solid"/>
        </a:ln>
        <a:effectLst/>
      </dgm:spPr>
    </dgm:pt>
    <dgm:pt modelId="{7B933E16-B80F-4CA2-B4E2-21EDC30CAB96}" type="pres">
      <dgm:prSet presAssocID="{8FD697EB-F51F-4828-B5B2-E7E9322322EC}" presName="EmptyPlaceHolder" presStyleCnt="0"/>
      <dgm:spPr/>
    </dgm:pt>
    <dgm:pt modelId="{7DD372A1-E696-4B44-9CD2-E831DE861928}" type="pres">
      <dgm:prSet presAssocID="{76B89290-7A77-4C84-A538-18C735D3EA02}" presName="spaceBetweenRectangles" presStyleCnt="0"/>
      <dgm:spPr/>
    </dgm:pt>
    <dgm:pt modelId="{773BAF0D-F904-414A-A186-010159BB176A}" type="pres">
      <dgm:prSet presAssocID="{CF179474-6F98-45F0-A212-2C6C071535D7}" presName="composite" presStyleCnt="0"/>
      <dgm:spPr/>
    </dgm:pt>
    <dgm:pt modelId="{951C28E9-1586-4E0A-8827-72F8BC838DB8}" type="pres">
      <dgm:prSet presAssocID="{CF179474-6F98-45F0-A212-2C6C071535D7}" presName="L1TextContainer" presStyleLbl="revTx" presStyleIdx="3" presStyleCnt="8">
        <dgm:presLayoutVars>
          <dgm:chMax val="1"/>
          <dgm:chPref val="1"/>
          <dgm:bulletEnabled val="1"/>
        </dgm:presLayoutVars>
      </dgm:prSet>
      <dgm:spPr/>
    </dgm:pt>
    <dgm:pt modelId="{E2396A20-6DC8-4B76-B697-92B241782CE2}" type="pres">
      <dgm:prSet presAssocID="{CF179474-6F98-45F0-A212-2C6C071535D7}" presName="L2TextContainerWrapper" presStyleCnt="0">
        <dgm:presLayoutVars>
          <dgm:chMax val="0"/>
          <dgm:chPref val="0"/>
          <dgm:bulletEnabled val="1"/>
        </dgm:presLayoutVars>
      </dgm:prSet>
      <dgm:spPr/>
    </dgm:pt>
    <dgm:pt modelId="{A26CBD45-FA68-4B6B-8E3D-A7D016518FB9}" type="pres">
      <dgm:prSet presAssocID="{CF179474-6F98-45F0-A212-2C6C071535D7}" presName="L2TextContainer" presStyleLbl="bgAccFollowNode1" presStyleIdx="3" presStyleCnt="8"/>
      <dgm:spPr/>
    </dgm:pt>
    <dgm:pt modelId="{FFD2687A-F5CF-4518-8806-BB5DAE429035}" type="pres">
      <dgm:prSet presAssocID="{CF179474-6F98-45F0-A212-2C6C071535D7}" presName="FlexibleEmptyPlaceHolder" presStyleCnt="0"/>
      <dgm:spPr/>
    </dgm:pt>
    <dgm:pt modelId="{4D2EBB28-ABDC-4DAA-9C8A-FD14321D2670}" type="pres">
      <dgm:prSet presAssocID="{CF179474-6F98-45F0-A212-2C6C071535D7}" presName="ConnectLine" presStyleLbl="alignNode1" presStyleIdx="3" presStyleCnt="8"/>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15C6504E-7FDB-4D5F-AFEB-6E1DFEF41A88}" type="pres">
      <dgm:prSet presAssocID="{CF179474-6F98-45F0-A212-2C6C071535D7}" presName="ConnectorPoint" presStyleLbl="fgAcc1" presStyleIdx="3" presStyleCnt="8"/>
      <dgm:spPr>
        <a:solidFill>
          <a:schemeClr val="lt1">
            <a:alpha val="90000"/>
            <a:hueOff val="0"/>
            <a:satOff val="0"/>
            <a:lumOff val="0"/>
            <a:alphaOff val="0"/>
          </a:schemeClr>
        </a:solidFill>
        <a:ln w="15875" cap="rnd" cmpd="sng" algn="ctr">
          <a:noFill/>
          <a:prstDash val="solid"/>
        </a:ln>
        <a:effectLst/>
      </dgm:spPr>
    </dgm:pt>
    <dgm:pt modelId="{60F8467F-41DE-4554-882A-E847F6FF7E57}" type="pres">
      <dgm:prSet presAssocID="{CF179474-6F98-45F0-A212-2C6C071535D7}" presName="EmptyPlaceHolder" presStyleCnt="0"/>
      <dgm:spPr/>
    </dgm:pt>
    <dgm:pt modelId="{9569FC4A-CFC8-47FC-9A72-65F45178BD54}" type="pres">
      <dgm:prSet presAssocID="{842D98E7-3D44-4087-9CA8-8F84B89C9211}" presName="spaceBetweenRectangles" presStyleCnt="0"/>
      <dgm:spPr/>
    </dgm:pt>
    <dgm:pt modelId="{F9EF76DF-3574-4416-9844-351A49BF5579}" type="pres">
      <dgm:prSet presAssocID="{150507C3-28B6-4AB8-B0DB-C2279DF39898}" presName="composite" presStyleCnt="0"/>
      <dgm:spPr/>
    </dgm:pt>
    <dgm:pt modelId="{7FD6DBEC-793E-4530-80E8-A66BE8C960EC}" type="pres">
      <dgm:prSet presAssocID="{150507C3-28B6-4AB8-B0DB-C2279DF39898}" presName="L1TextContainer" presStyleLbl="revTx" presStyleIdx="4" presStyleCnt="8">
        <dgm:presLayoutVars>
          <dgm:chMax val="1"/>
          <dgm:chPref val="1"/>
          <dgm:bulletEnabled val="1"/>
        </dgm:presLayoutVars>
      </dgm:prSet>
      <dgm:spPr/>
    </dgm:pt>
    <dgm:pt modelId="{825D59CB-2D86-4130-A727-0EFDC3CC5E89}" type="pres">
      <dgm:prSet presAssocID="{150507C3-28B6-4AB8-B0DB-C2279DF39898}" presName="L2TextContainerWrapper" presStyleCnt="0">
        <dgm:presLayoutVars>
          <dgm:chMax val="0"/>
          <dgm:chPref val="0"/>
          <dgm:bulletEnabled val="1"/>
        </dgm:presLayoutVars>
      </dgm:prSet>
      <dgm:spPr/>
    </dgm:pt>
    <dgm:pt modelId="{019EBEA3-5DC0-455B-9E19-83FC524A219E}" type="pres">
      <dgm:prSet presAssocID="{150507C3-28B6-4AB8-B0DB-C2279DF39898}" presName="L2TextContainer" presStyleLbl="bgAccFollowNode1" presStyleIdx="4" presStyleCnt="8"/>
      <dgm:spPr/>
    </dgm:pt>
    <dgm:pt modelId="{93E634ED-D9C6-4490-8629-2A4787BA25A4}" type="pres">
      <dgm:prSet presAssocID="{150507C3-28B6-4AB8-B0DB-C2279DF39898}" presName="FlexibleEmptyPlaceHolder" presStyleCnt="0"/>
      <dgm:spPr/>
    </dgm:pt>
    <dgm:pt modelId="{53AF6E62-D48D-48ED-ABD5-C7358B2BB705}" type="pres">
      <dgm:prSet presAssocID="{150507C3-28B6-4AB8-B0DB-C2279DF39898}" presName="ConnectLine" presStyleLbl="alignNode1" presStyleIdx="4" presStyleCnt="8"/>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94F7EF44-81E1-46AD-A56A-A32B4FBDC76F}" type="pres">
      <dgm:prSet presAssocID="{150507C3-28B6-4AB8-B0DB-C2279DF39898}" presName="ConnectorPoint" presStyleLbl="fgAcc1" presStyleIdx="4" presStyleCnt="8"/>
      <dgm:spPr>
        <a:solidFill>
          <a:schemeClr val="lt1">
            <a:alpha val="90000"/>
            <a:hueOff val="0"/>
            <a:satOff val="0"/>
            <a:lumOff val="0"/>
            <a:alphaOff val="0"/>
          </a:schemeClr>
        </a:solidFill>
        <a:ln w="15875" cap="rnd" cmpd="sng" algn="ctr">
          <a:noFill/>
          <a:prstDash val="solid"/>
        </a:ln>
        <a:effectLst/>
      </dgm:spPr>
    </dgm:pt>
    <dgm:pt modelId="{F6E5E452-561B-4A30-86F8-54ACB0941CCE}" type="pres">
      <dgm:prSet presAssocID="{150507C3-28B6-4AB8-B0DB-C2279DF39898}" presName="EmptyPlaceHolder" presStyleCnt="0"/>
      <dgm:spPr/>
    </dgm:pt>
    <dgm:pt modelId="{95A8A859-06DA-45BD-ABAA-A37600C7A86C}" type="pres">
      <dgm:prSet presAssocID="{897925F8-2975-4E26-8B92-5C1F72538B22}" presName="spaceBetweenRectangles" presStyleCnt="0"/>
      <dgm:spPr/>
    </dgm:pt>
    <dgm:pt modelId="{E99BEA80-8ADB-43C6-813D-655B8B6FC0D2}" type="pres">
      <dgm:prSet presAssocID="{A753DFC8-1C9E-436F-8DC3-C1F546E564A3}" presName="composite" presStyleCnt="0"/>
      <dgm:spPr/>
    </dgm:pt>
    <dgm:pt modelId="{B3BA8D8F-643B-4675-9D68-D63421E37BD8}" type="pres">
      <dgm:prSet presAssocID="{A753DFC8-1C9E-436F-8DC3-C1F546E564A3}" presName="L1TextContainer" presStyleLbl="revTx" presStyleIdx="5" presStyleCnt="8">
        <dgm:presLayoutVars>
          <dgm:chMax val="1"/>
          <dgm:chPref val="1"/>
          <dgm:bulletEnabled val="1"/>
        </dgm:presLayoutVars>
      </dgm:prSet>
      <dgm:spPr/>
    </dgm:pt>
    <dgm:pt modelId="{C33FDD02-7AEF-40E1-9BDC-A91F9F380C4A}" type="pres">
      <dgm:prSet presAssocID="{A753DFC8-1C9E-436F-8DC3-C1F546E564A3}" presName="L2TextContainerWrapper" presStyleCnt="0">
        <dgm:presLayoutVars>
          <dgm:chMax val="0"/>
          <dgm:chPref val="0"/>
          <dgm:bulletEnabled val="1"/>
        </dgm:presLayoutVars>
      </dgm:prSet>
      <dgm:spPr/>
    </dgm:pt>
    <dgm:pt modelId="{5470FCC1-6C2B-431B-BF00-7497A74FF7D4}" type="pres">
      <dgm:prSet presAssocID="{A753DFC8-1C9E-436F-8DC3-C1F546E564A3}" presName="L2TextContainer" presStyleLbl="bgAccFollowNode1" presStyleIdx="5" presStyleCnt="8"/>
      <dgm:spPr/>
    </dgm:pt>
    <dgm:pt modelId="{A2A9B2BB-491B-41E1-80C7-3BADE842ED7F}" type="pres">
      <dgm:prSet presAssocID="{A753DFC8-1C9E-436F-8DC3-C1F546E564A3}" presName="FlexibleEmptyPlaceHolder" presStyleCnt="0"/>
      <dgm:spPr/>
    </dgm:pt>
    <dgm:pt modelId="{3C73D212-8AF6-4C24-B832-BFFF2CA7013B}" type="pres">
      <dgm:prSet presAssocID="{A753DFC8-1C9E-436F-8DC3-C1F546E564A3}" presName="ConnectLine" presStyleLbl="alignNode1" presStyleIdx="5" presStyleCnt="8"/>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3B3FA6BC-C8A3-4427-8393-218DABDDE93D}" type="pres">
      <dgm:prSet presAssocID="{A753DFC8-1C9E-436F-8DC3-C1F546E564A3}" presName="ConnectorPoint" presStyleLbl="fgAcc1" presStyleIdx="5" presStyleCnt="8"/>
      <dgm:spPr>
        <a:solidFill>
          <a:schemeClr val="lt1">
            <a:alpha val="90000"/>
            <a:hueOff val="0"/>
            <a:satOff val="0"/>
            <a:lumOff val="0"/>
            <a:alphaOff val="0"/>
          </a:schemeClr>
        </a:solidFill>
        <a:ln w="15875" cap="rnd" cmpd="sng" algn="ctr">
          <a:noFill/>
          <a:prstDash val="solid"/>
        </a:ln>
        <a:effectLst/>
      </dgm:spPr>
    </dgm:pt>
    <dgm:pt modelId="{805C2E62-0CDA-4248-9E5F-BD7850E85F20}" type="pres">
      <dgm:prSet presAssocID="{A753DFC8-1C9E-436F-8DC3-C1F546E564A3}" presName="EmptyPlaceHolder" presStyleCnt="0"/>
      <dgm:spPr/>
    </dgm:pt>
    <dgm:pt modelId="{B7A95372-C89A-4615-98D0-618C173845B9}" type="pres">
      <dgm:prSet presAssocID="{E921C55E-B539-4629-9690-ABD7440F7901}" presName="spaceBetweenRectangles" presStyleCnt="0"/>
      <dgm:spPr/>
    </dgm:pt>
    <dgm:pt modelId="{605CFD38-703B-4365-902C-243CE0111D4E}" type="pres">
      <dgm:prSet presAssocID="{CBFC85A6-8101-4C7D-B4EA-CB25A9C99392}" presName="composite" presStyleCnt="0"/>
      <dgm:spPr/>
    </dgm:pt>
    <dgm:pt modelId="{F0F499A4-2E45-4D20-A4CC-04EAE41397CD}" type="pres">
      <dgm:prSet presAssocID="{CBFC85A6-8101-4C7D-B4EA-CB25A9C99392}" presName="L1TextContainer" presStyleLbl="revTx" presStyleIdx="6" presStyleCnt="8">
        <dgm:presLayoutVars>
          <dgm:chMax val="1"/>
          <dgm:chPref val="1"/>
          <dgm:bulletEnabled val="1"/>
        </dgm:presLayoutVars>
      </dgm:prSet>
      <dgm:spPr/>
    </dgm:pt>
    <dgm:pt modelId="{93C2F9CD-D172-4995-86FC-EBD9B005485F}" type="pres">
      <dgm:prSet presAssocID="{CBFC85A6-8101-4C7D-B4EA-CB25A9C99392}" presName="L2TextContainerWrapper" presStyleCnt="0">
        <dgm:presLayoutVars>
          <dgm:chMax val="0"/>
          <dgm:chPref val="0"/>
          <dgm:bulletEnabled val="1"/>
        </dgm:presLayoutVars>
      </dgm:prSet>
      <dgm:spPr/>
    </dgm:pt>
    <dgm:pt modelId="{5496AA96-B5D8-4E82-9D57-B82971B66BBF}" type="pres">
      <dgm:prSet presAssocID="{CBFC85A6-8101-4C7D-B4EA-CB25A9C99392}" presName="L2TextContainer" presStyleLbl="bgAccFollowNode1" presStyleIdx="6" presStyleCnt="8"/>
      <dgm:spPr/>
    </dgm:pt>
    <dgm:pt modelId="{8E143BFA-FAEE-401A-9FEA-BCC24287EB84}" type="pres">
      <dgm:prSet presAssocID="{CBFC85A6-8101-4C7D-B4EA-CB25A9C99392}" presName="FlexibleEmptyPlaceHolder" presStyleCnt="0"/>
      <dgm:spPr/>
    </dgm:pt>
    <dgm:pt modelId="{CA5F63E2-B8DE-4DC3-9AC2-115DD2C4ED8D}" type="pres">
      <dgm:prSet presAssocID="{CBFC85A6-8101-4C7D-B4EA-CB25A9C99392}" presName="ConnectLine" presStyleLbl="alignNode1" presStyleIdx="6" presStyleCnt="8"/>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D932E487-228C-41F4-96C2-5055CEC2EE27}" type="pres">
      <dgm:prSet presAssocID="{CBFC85A6-8101-4C7D-B4EA-CB25A9C99392}" presName="ConnectorPoint" presStyleLbl="fgAcc1" presStyleIdx="6" presStyleCnt="8"/>
      <dgm:spPr>
        <a:solidFill>
          <a:schemeClr val="lt1">
            <a:alpha val="90000"/>
            <a:hueOff val="0"/>
            <a:satOff val="0"/>
            <a:lumOff val="0"/>
            <a:alphaOff val="0"/>
          </a:schemeClr>
        </a:solidFill>
        <a:ln w="15875" cap="rnd" cmpd="sng" algn="ctr">
          <a:noFill/>
          <a:prstDash val="solid"/>
        </a:ln>
        <a:effectLst/>
      </dgm:spPr>
    </dgm:pt>
    <dgm:pt modelId="{3A1F5316-549F-45FF-8B60-06089736C82F}" type="pres">
      <dgm:prSet presAssocID="{CBFC85A6-8101-4C7D-B4EA-CB25A9C99392}" presName="EmptyPlaceHolder" presStyleCnt="0"/>
      <dgm:spPr/>
    </dgm:pt>
    <dgm:pt modelId="{53F90A79-95E6-4589-BED5-30D6196E1D18}" type="pres">
      <dgm:prSet presAssocID="{77A5E376-739B-4993-ABDF-1E2478630908}" presName="spaceBetweenRectangles" presStyleCnt="0"/>
      <dgm:spPr/>
    </dgm:pt>
    <dgm:pt modelId="{7BEE4A6F-3600-4989-A504-2887E57B5A78}" type="pres">
      <dgm:prSet presAssocID="{CB4F1D61-9091-4CD5-BC22-232DA088838D}" presName="composite" presStyleCnt="0"/>
      <dgm:spPr/>
    </dgm:pt>
    <dgm:pt modelId="{7E8F4039-685F-4981-A40C-ACE4401ED745}" type="pres">
      <dgm:prSet presAssocID="{CB4F1D61-9091-4CD5-BC22-232DA088838D}" presName="L1TextContainer" presStyleLbl="revTx" presStyleIdx="7" presStyleCnt="8">
        <dgm:presLayoutVars>
          <dgm:chMax val="1"/>
          <dgm:chPref val="1"/>
          <dgm:bulletEnabled val="1"/>
        </dgm:presLayoutVars>
      </dgm:prSet>
      <dgm:spPr/>
    </dgm:pt>
    <dgm:pt modelId="{76526FEC-99C0-4F97-BCB9-30DA99FA8CD5}" type="pres">
      <dgm:prSet presAssocID="{CB4F1D61-9091-4CD5-BC22-232DA088838D}" presName="L2TextContainerWrapper" presStyleCnt="0">
        <dgm:presLayoutVars>
          <dgm:chMax val="0"/>
          <dgm:chPref val="0"/>
          <dgm:bulletEnabled val="1"/>
        </dgm:presLayoutVars>
      </dgm:prSet>
      <dgm:spPr/>
    </dgm:pt>
    <dgm:pt modelId="{9857EF2F-B247-42F8-96D9-4E86F227C7AA}" type="pres">
      <dgm:prSet presAssocID="{CB4F1D61-9091-4CD5-BC22-232DA088838D}" presName="L2TextContainer" presStyleLbl="bgAccFollowNode1" presStyleIdx="7" presStyleCnt="8"/>
      <dgm:spPr/>
    </dgm:pt>
    <dgm:pt modelId="{2D55A2BE-6F44-48EB-B8DC-4DCE8E556271}" type="pres">
      <dgm:prSet presAssocID="{CB4F1D61-9091-4CD5-BC22-232DA088838D}" presName="FlexibleEmptyPlaceHolder" presStyleCnt="0"/>
      <dgm:spPr/>
    </dgm:pt>
    <dgm:pt modelId="{E1F955E1-028C-4192-B855-56CBFBC1A9FE}" type="pres">
      <dgm:prSet presAssocID="{CB4F1D61-9091-4CD5-BC22-232DA088838D}" presName="ConnectLine" presStyleLbl="alignNode1" presStyleIdx="7" presStyleCnt="8"/>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253112A2-F340-4813-902C-ABD405922623}" type="pres">
      <dgm:prSet presAssocID="{CB4F1D61-9091-4CD5-BC22-232DA088838D}" presName="ConnectorPoint" presStyleLbl="fgAcc1" presStyleIdx="7" presStyleCnt="8"/>
      <dgm:spPr>
        <a:solidFill>
          <a:schemeClr val="lt1">
            <a:alpha val="90000"/>
            <a:hueOff val="0"/>
            <a:satOff val="0"/>
            <a:lumOff val="0"/>
            <a:alphaOff val="0"/>
          </a:schemeClr>
        </a:solidFill>
        <a:ln w="15875" cap="rnd" cmpd="sng" algn="ctr">
          <a:noFill/>
          <a:prstDash val="solid"/>
        </a:ln>
        <a:effectLst/>
      </dgm:spPr>
    </dgm:pt>
    <dgm:pt modelId="{D6061FF2-7375-4A94-8B4D-997A76CA5E1C}" type="pres">
      <dgm:prSet presAssocID="{CB4F1D61-9091-4CD5-BC22-232DA088838D}" presName="EmptyPlaceHolder" presStyleCnt="0"/>
      <dgm:spPr/>
    </dgm:pt>
  </dgm:ptLst>
  <dgm:cxnLst>
    <dgm:cxn modelId="{19F87C11-E463-41E2-B6FF-C9DEFAB57B78}" srcId="{CBFC85A6-8101-4C7D-B4EA-CB25A9C99392}" destId="{AC853FDC-5BE7-4B4B-BBF2-C2970E1B3BCE}" srcOrd="0" destOrd="0" parTransId="{D6ED9E97-E8B8-4256-8456-004482596F40}" sibTransId="{B7D5AD43-659B-441A-83A2-ED9D43D71B84}"/>
    <dgm:cxn modelId="{683CC513-65EC-49A2-98E4-62D7788897EF}" srcId="{F4F0BDD7-0861-49D2-81F9-0D0B6B0CC1CC}" destId="{8FD697EB-F51F-4828-B5B2-E7E9322322EC}" srcOrd="2" destOrd="0" parTransId="{71D3B95B-0362-4B74-9E10-40214CF398AE}" sibTransId="{76B89290-7A77-4C84-A538-18C735D3EA02}"/>
    <dgm:cxn modelId="{09B5B117-8BA6-4F8F-B5A4-B9C1FDCF9515}" type="presOf" srcId="{6B2B3771-515B-4282-9DBD-8EE836E5D8C2}" destId="{394BEB34-ED22-470E-BC0B-433D0A053887}" srcOrd="0" destOrd="0" presId="urn:microsoft.com/office/officeart/2017/3/layout/HorizontalPathTimeline"/>
    <dgm:cxn modelId="{CCF69A18-A015-42A0-9A19-D9C72BFB7497}" type="presOf" srcId="{150507C3-28B6-4AB8-B0DB-C2279DF39898}" destId="{7FD6DBEC-793E-4530-80E8-A66BE8C960EC}" srcOrd="0" destOrd="0" presId="urn:microsoft.com/office/officeart/2017/3/layout/HorizontalPathTimeline"/>
    <dgm:cxn modelId="{C14B211F-04A4-49D9-A2D1-EC0C5704A2DD}" type="presOf" srcId="{8FD697EB-F51F-4828-B5B2-E7E9322322EC}" destId="{7C9E2EA2-42A0-46B8-82F4-4D1EF75D9E0D}" srcOrd="0" destOrd="0" presId="urn:microsoft.com/office/officeart/2017/3/layout/HorizontalPathTimeline"/>
    <dgm:cxn modelId="{C6754F27-FD71-49D3-B941-27DCC0BBDA2E}" type="presOf" srcId="{A753DFC8-1C9E-436F-8DC3-C1F546E564A3}" destId="{B3BA8D8F-643B-4675-9D68-D63421E37BD8}" srcOrd="0" destOrd="0" presId="urn:microsoft.com/office/officeart/2017/3/layout/HorizontalPathTimeline"/>
    <dgm:cxn modelId="{2548E428-67C0-4D4A-9EB0-AA0A268F270D}" srcId="{F4F0BDD7-0861-49D2-81F9-0D0B6B0CC1CC}" destId="{150507C3-28B6-4AB8-B0DB-C2279DF39898}" srcOrd="4" destOrd="0" parTransId="{BF37A613-6A89-418E-AA95-69D945704147}" sibTransId="{897925F8-2975-4E26-8B92-5C1F72538B22}"/>
    <dgm:cxn modelId="{F9FB1B2D-CB01-4B49-82D4-F1BCF31A85B8}" srcId="{F4F0BDD7-0861-49D2-81F9-0D0B6B0CC1CC}" destId="{CBFC85A6-8101-4C7D-B4EA-CB25A9C99392}" srcOrd="6" destOrd="0" parTransId="{A40CDBA6-A1C9-487B-A983-3115B23A587F}" sibTransId="{77A5E376-739B-4993-ABDF-1E2478630908}"/>
    <dgm:cxn modelId="{8D5FE22E-BA1B-435A-ACBE-0DA8CA8A1E35}" srcId="{F4F0BDD7-0861-49D2-81F9-0D0B6B0CC1CC}" destId="{CF179474-6F98-45F0-A212-2C6C071535D7}" srcOrd="3" destOrd="0" parTransId="{B681259C-9D92-4FD6-BF3E-6E227C458E9B}" sibTransId="{842D98E7-3D44-4087-9CA8-8F84B89C9211}"/>
    <dgm:cxn modelId="{836B3B34-FBD0-4D30-9DB4-E6EA04DEA83C}" srcId="{150507C3-28B6-4AB8-B0DB-C2279DF39898}" destId="{39A46F7F-5890-4D23-BE85-A3CFE723A8FD}" srcOrd="0" destOrd="0" parTransId="{530BA233-309F-4571-9A3E-1648AD66FA5D}" sibTransId="{FB86E585-11EB-49FB-897B-291E13D7366B}"/>
    <dgm:cxn modelId="{AAE32742-8752-4D1C-BFA8-CE3DB8975E95}" type="presOf" srcId="{65A03C3D-9027-424C-8AF1-82D6A2031BFE}" destId="{14CE55D4-0DC2-4E8A-A6EE-411330FF841C}" srcOrd="0" destOrd="0" presId="urn:microsoft.com/office/officeart/2017/3/layout/HorizontalPathTimeline"/>
    <dgm:cxn modelId="{15136B72-FAEE-41DF-91A1-A33AD05C84FA}" type="presOf" srcId="{CF179474-6F98-45F0-A212-2C6C071535D7}" destId="{951C28E9-1586-4E0A-8827-72F8BC838DB8}" srcOrd="0" destOrd="0" presId="urn:microsoft.com/office/officeart/2017/3/layout/HorizontalPathTimeline"/>
    <dgm:cxn modelId="{7FB57E82-12C0-4EE1-B20F-283920EADBBD}" srcId="{CF179474-6F98-45F0-A212-2C6C071535D7}" destId="{6829EEE0-B985-4034-8421-01CFD3F52A90}" srcOrd="0" destOrd="0" parTransId="{6EE2C41C-0A6F-43DB-9E63-CB693B902922}" sibTransId="{5A681C7D-90AC-4E48-83AE-07725C101C4C}"/>
    <dgm:cxn modelId="{DE517789-C291-43B2-9DE7-77BFF3F0B07A}" type="presOf" srcId="{09F7B786-E615-46B3-9214-73551DC0F69E}" destId="{AE1D13A3-4DD4-4BCF-B54C-91AD6204A2B6}" srcOrd="0" destOrd="0" presId="urn:microsoft.com/office/officeart/2017/3/layout/HorizontalPathTimeline"/>
    <dgm:cxn modelId="{6E83DA8B-5AF5-4B0C-8BA8-073E2AD9B228}" type="presOf" srcId="{09A6AAAE-3E27-48BC-9966-E41825C1525D}" destId="{9857EF2F-B247-42F8-96D9-4E86F227C7AA}" srcOrd="0" destOrd="0" presId="urn:microsoft.com/office/officeart/2017/3/layout/HorizontalPathTimeline"/>
    <dgm:cxn modelId="{DC9ADA8C-46FA-4CE3-A65F-68EC5FB0BEB0}" type="presOf" srcId="{CB4F1D61-9091-4CD5-BC22-232DA088838D}" destId="{7E8F4039-685F-4981-A40C-ACE4401ED745}" srcOrd="0" destOrd="0" presId="urn:microsoft.com/office/officeart/2017/3/layout/HorizontalPathTimeline"/>
    <dgm:cxn modelId="{372BDE9A-4405-4029-8EB8-614489D25479}" type="presOf" srcId="{AC853FDC-5BE7-4B4B-BBF2-C2970E1B3BCE}" destId="{5496AA96-B5D8-4E82-9D57-B82971B66BBF}" srcOrd="0" destOrd="0" presId="urn:microsoft.com/office/officeart/2017/3/layout/HorizontalPathTimeline"/>
    <dgm:cxn modelId="{0B5D479D-7458-4D74-8C17-EC73AE99CE0C}" type="presOf" srcId="{F4F0BDD7-0861-49D2-81F9-0D0B6B0CC1CC}" destId="{BF27371B-BB29-49A7-9038-C03F78DFE08E}" srcOrd="0" destOrd="0" presId="urn:microsoft.com/office/officeart/2017/3/layout/HorizontalPathTimeline"/>
    <dgm:cxn modelId="{CB2EEEA2-BFBA-495A-BCD6-5A16F4A8A74A}" type="presOf" srcId="{CBFC85A6-8101-4C7D-B4EA-CB25A9C99392}" destId="{F0F499A4-2E45-4D20-A4CC-04EAE41397CD}" srcOrd="0" destOrd="0" presId="urn:microsoft.com/office/officeart/2017/3/layout/HorizontalPathTimeline"/>
    <dgm:cxn modelId="{9826B5AB-9727-421B-9EE6-28D7AB23CF2D}" srcId="{F4F0BDD7-0861-49D2-81F9-0D0B6B0CC1CC}" destId="{09F7B786-E615-46B3-9214-73551DC0F69E}" srcOrd="0" destOrd="0" parTransId="{052AFB06-60A7-40E2-94E2-A2CE5012EEC5}" sibTransId="{6B126C62-3372-4FD9-BB26-A9B9B9663006}"/>
    <dgm:cxn modelId="{9F6B26B5-9946-48E6-B730-A7A5F28AD145}" srcId="{F4F0BDD7-0861-49D2-81F9-0D0B6B0CC1CC}" destId="{6B2B3771-515B-4282-9DBD-8EE836E5D8C2}" srcOrd="1" destOrd="0" parTransId="{4D7BC502-54CE-408A-B616-D1EA5B398C1A}" sibTransId="{036C4B44-F972-4B17-9FD2-845D1E9C9C60}"/>
    <dgm:cxn modelId="{7F3CBDC0-4238-45B1-986C-8358D00B7A73}" srcId="{CB4F1D61-9091-4CD5-BC22-232DA088838D}" destId="{09A6AAAE-3E27-48BC-9966-E41825C1525D}" srcOrd="0" destOrd="0" parTransId="{229DE5DF-D671-4672-8C9B-BC5D77292AAE}" sibTransId="{ABBDFF07-DF52-4D71-ADE9-1CC4205135C0}"/>
    <dgm:cxn modelId="{C0C114C5-E793-49AA-A8C3-F60DA4C24DB3}" srcId="{6B2B3771-515B-4282-9DBD-8EE836E5D8C2}" destId="{41663F4F-D053-4C32-9CE0-47FB08D7B972}" srcOrd="0" destOrd="0" parTransId="{885FC7B9-86AA-4A62-B659-E824A1B638C9}" sibTransId="{71DA4326-FAA1-417C-8463-658B3D7E11CB}"/>
    <dgm:cxn modelId="{F7DEA5C6-D226-486A-9FB9-DF3A1F75FAF5}" srcId="{09F7B786-E615-46B3-9214-73551DC0F69E}" destId="{65A03C3D-9027-424C-8AF1-82D6A2031BFE}" srcOrd="0" destOrd="0" parTransId="{7AD4726D-7C4A-4FBD-AFD8-FECE1B4BA285}" sibTransId="{FC5B80C1-FF23-4722-9F4A-EB1335CDE6E4}"/>
    <dgm:cxn modelId="{F3A586C9-4F36-4221-AB67-0CFE544602B9}" srcId="{F4F0BDD7-0861-49D2-81F9-0D0B6B0CC1CC}" destId="{A753DFC8-1C9E-436F-8DC3-C1F546E564A3}" srcOrd="5" destOrd="0" parTransId="{3CD68B98-BE80-43F3-9FFA-405599F15F93}" sibTransId="{E921C55E-B539-4629-9690-ABD7440F7901}"/>
    <dgm:cxn modelId="{F7D3B2C9-B1B4-409C-803E-A6FEC63230E7}" type="presOf" srcId="{6829EEE0-B985-4034-8421-01CFD3F52A90}" destId="{A26CBD45-FA68-4B6B-8E3D-A7D016518FB9}" srcOrd="0" destOrd="0" presId="urn:microsoft.com/office/officeart/2017/3/layout/HorizontalPathTimeline"/>
    <dgm:cxn modelId="{6E1B9CCC-CB7E-4A94-AC84-99856C9FE722}" type="presOf" srcId="{41663F4F-D053-4C32-9CE0-47FB08D7B972}" destId="{37B0EC4C-2F7F-43DD-A109-420EC44DE437}" srcOrd="0" destOrd="0" presId="urn:microsoft.com/office/officeart/2017/3/layout/HorizontalPathTimeline"/>
    <dgm:cxn modelId="{5425F3CD-257C-467F-9A22-65E50FA65D3C}" srcId="{8FD697EB-F51F-4828-B5B2-E7E9322322EC}" destId="{B9DE174D-30AE-4BC7-99DB-FA64087CB02C}" srcOrd="0" destOrd="0" parTransId="{F18F71C8-82E4-43C9-802D-AD2665DFC79B}" sibTransId="{9C8F305B-BF03-4D3E-B3B0-5EC6742D5704}"/>
    <dgm:cxn modelId="{0FD9E0D4-20A8-417D-8B16-1EBEACDEC9AD}" srcId="{A753DFC8-1C9E-436F-8DC3-C1F546E564A3}" destId="{591151E5-2140-4FA6-8ADF-0A9A8A638863}" srcOrd="0" destOrd="0" parTransId="{1BBD6E24-8EC4-4ECE-A243-101AFC9A18EA}" sibTransId="{A5DBE327-9F6D-4F1B-A34E-E0C04A58E53C}"/>
    <dgm:cxn modelId="{D33568E3-C419-42BE-B7A6-D00D2B64AB57}" srcId="{F4F0BDD7-0861-49D2-81F9-0D0B6B0CC1CC}" destId="{CB4F1D61-9091-4CD5-BC22-232DA088838D}" srcOrd="7" destOrd="0" parTransId="{5D46E3BB-0573-48CE-8054-67897586F491}" sibTransId="{9FA64CE5-DBD4-4427-93F7-B33C273B5C34}"/>
    <dgm:cxn modelId="{8EE287E5-C8E9-4576-A194-83DA188B095A}" type="presOf" srcId="{591151E5-2140-4FA6-8ADF-0A9A8A638863}" destId="{5470FCC1-6C2B-431B-BF00-7497A74FF7D4}" srcOrd="0" destOrd="0" presId="urn:microsoft.com/office/officeart/2017/3/layout/HorizontalPathTimeline"/>
    <dgm:cxn modelId="{58D290F9-7485-4900-8D76-24E8ADF5C28E}" type="presOf" srcId="{39A46F7F-5890-4D23-BE85-A3CFE723A8FD}" destId="{019EBEA3-5DC0-455B-9E19-83FC524A219E}" srcOrd="0" destOrd="0" presId="urn:microsoft.com/office/officeart/2017/3/layout/HorizontalPathTimeline"/>
    <dgm:cxn modelId="{9401B3FA-6B78-4F30-ACE7-722853CC4C85}" type="presOf" srcId="{B9DE174D-30AE-4BC7-99DB-FA64087CB02C}" destId="{0A35451B-B89D-4DB3-AB34-CDB80253AB48}" srcOrd="0" destOrd="0" presId="urn:microsoft.com/office/officeart/2017/3/layout/HorizontalPathTimeline"/>
    <dgm:cxn modelId="{ACB73945-C16E-41BB-9C72-2418C962CB20}" type="presParOf" srcId="{BF27371B-BB29-49A7-9038-C03F78DFE08E}" destId="{E0EF645C-197C-426E-93B0-83A65D2CB8B7}" srcOrd="0" destOrd="0" presId="urn:microsoft.com/office/officeart/2017/3/layout/HorizontalPathTimeline"/>
    <dgm:cxn modelId="{2DFACCFF-9FA5-4E87-A693-1561AB46A588}" type="presParOf" srcId="{BF27371B-BB29-49A7-9038-C03F78DFE08E}" destId="{9AEE24F5-3B37-471D-A1A0-FD59A13054A3}" srcOrd="1" destOrd="0" presId="urn:microsoft.com/office/officeart/2017/3/layout/HorizontalPathTimeline"/>
    <dgm:cxn modelId="{8239F0B5-7425-4CA0-9F90-D7C25011D9B7}" type="presParOf" srcId="{9AEE24F5-3B37-471D-A1A0-FD59A13054A3}" destId="{3ED4F264-2563-498C-95F1-E902F0B8AB47}" srcOrd="0" destOrd="0" presId="urn:microsoft.com/office/officeart/2017/3/layout/HorizontalPathTimeline"/>
    <dgm:cxn modelId="{C0AC263F-DF82-4BD3-9518-C6C50363ABFC}" type="presParOf" srcId="{3ED4F264-2563-498C-95F1-E902F0B8AB47}" destId="{AE1D13A3-4DD4-4BCF-B54C-91AD6204A2B6}" srcOrd="0" destOrd="0" presId="urn:microsoft.com/office/officeart/2017/3/layout/HorizontalPathTimeline"/>
    <dgm:cxn modelId="{01D986A0-BA58-4509-AE6F-4FC2BF99987B}" type="presParOf" srcId="{3ED4F264-2563-498C-95F1-E902F0B8AB47}" destId="{946E4D28-C2F1-41C7-BE0C-4F56FD5D41E3}" srcOrd="1" destOrd="0" presId="urn:microsoft.com/office/officeart/2017/3/layout/HorizontalPathTimeline"/>
    <dgm:cxn modelId="{7B449556-F6FD-4A2E-BE12-B390BB173AB6}" type="presParOf" srcId="{946E4D28-C2F1-41C7-BE0C-4F56FD5D41E3}" destId="{14CE55D4-0DC2-4E8A-A6EE-411330FF841C}" srcOrd="0" destOrd="0" presId="urn:microsoft.com/office/officeart/2017/3/layout/HorizontalPathTimeline"/>
    <dgm:cxn modelId="{6ACF82A7-39BF-4400-AD24-4D09F5AAA0E7}" type="presParOf" srcId="{946E4D28-C2F1-41C7-BE0C-4F56FD5D41E3}" destId="{99C689A0-ED48-4535-BEE7-3275D68294CA}" srcOrd="1" destOrd="0" presId="urn:microsoft.com/office/officeart/2017/3/layout/HorizontalPathTimeline"/>
    <dgm:cxn modelId="{F44B0895-1EDC-43D6-8F76-7EFA6EBF8581}" type="presParOf" srcId="{3ED4F264-2563-498C-95F1-E902F0B8AB47}" destId="{254EC9DE-20B2-4808-B0FF-162BDF4902FF}" srcOrd="2" destOrd="0" presId="urn:microsoft.com/office/officeart/2017/3/layout/HorizontalPathTimeline"/>
    <dgm:cxn modelId="{9CEB66AD-627C-469B-896B-52C10A41890D}" type="presParOf" srcId="{3ED4F264-2563-498C-95F1-E902F0B8AB47}" destId="{DC3F9A20-1757-49F0-A68F-813541405B39}" srcOrd="3" destOrd="0" presId="urn:microsoft.com/office/officeart/2017/3/layout/HorizontalPathTimeline"/>
    <dgm:cxn modelId="{6CEDCC8E-5E9C-4B15-B436-52DABBD2B964}" type="presParOf" srcId="{3ED4F264-2563-498C-95F1-E902F0B8AB47}" destId="{4E17DBBF-D473-49BD-843E-C1AFDC532180}" srcOrd="4" destOrd="0" presId="urn:microsoft.com/office/officeart/2017/3/layout/HorizontalPathTimeline"/>
    <dgm:cxn modelId="{DB858A40-1D9E-4386-B4DF-122C4B9CA02E}" type="presParOf" srcId="{9AEE24F5-3B37-471D-A1A0-FD59A13054A3}" destId="{FEB7A73D-8E6D-4CEC-B0D4-AE0D0A41436B}" srcOrd="1" destOrd="0" presId="urn:microsoft.com/office/officeart/2017/3/layout/HorizontalPathTimeline"/>
    <dgm:cxn modelId="{80BDBF58-6830-4648-B2C3-28B84875F36E}" type="presParOf" srcId="{9AEE24F5-3B37-471D-A1A0-FD59A13054A3}" destId="{F2587002-6BC9-47EC-9566-A6CA9E2B5E68}" srcOrd="2" destOrd="0" presId="urn:microsoft.com/office/officeart/2017/3/layout/HorizontalPathTimeline"/>
    <dgm:cxn modelId="{C7E4652C-BEE8-405A-9D85-3EBB58572DD8}" type="presParOf" srcId="{F2587002-6BC9-47EC-9566-A6CA9E2B5E68}" destId="{394BEB34-ED22-470E-BC0B-433D0A053887}" srcOrd="0" destOrd="0" presId="urn:microsoft.com/office/officeart/2017/3/layout/HorizontalPathTimeline"/>
    <dgm:cxn modelId="{4A24E773-B857-4A29-A95F-9A9775E1F7E3}" type="presParOf" srcId="{F2587002-6BC9-47EC-9566-A6CA9E2B5E68}" destId="{EB3A9753-8BB9-4DC0-B44B-783551CB2DB3}" srcOrd="1" destOrd="0" presId="urn:microsoft.com/office/officeart/2017/3/layout/HorizontalPathTimeline"/>
    <dgm:cxn modelId="{7D04FF4C-DD9C-45DE-A2F1-17B440A6E783}" type="presParOf" srcId="{EB3A9753-8BB9-4DC0-B44B-783551CB2DB3}" destId="{37B0EC4C-2F7F-43DD-A109-420EC44DE437}" srcOrd="0" destOrd="0" presId="urn:microsoft.com/office/officeart/2017/3/layout/HorizontalPathTimeline"/>
    <dgm:cxn modelId="{F62BC227-82D6-4414-BC0F-98C0F529BCA5}" type="presParOf" srcId="{EB3A9753-8BB9-4DC0-B44B-783551CB2DB3}" destId="{789118DE-8DAE-455A-B84A-998E8D499E23}" srcOrd="1" destOrd="0" presId="urn:microsoft.com/office/officeart/2017/3/layout/HorizontalPathTimeline"/>
    <dgm:cxn modelId="{CFFE42E3-714B-4FEF-8604-22109BD41728}" type="presParOf" srcId="{F2587002-6BC9-47EC-9566-A6CA9E2B5E68}" destId="{B4693DFC-C73A-4C66-B68B-71D971B26AB9}" srcOrd="2" destOrd="0" presId="urn:microsoft.com/office/officeart/2017/3/layout/HorizontalPathTimeline"/>
    <dgm:cxn modelId="{6FF2B8CF-D397-4017-8700-4E0FB8A8F841}" type="presParOf" srcId="{F2587002-6BC9-47EC-9566-A6CA9E2B5E68}" destId="{048FD363-18FD-4341-BD5E-25B529366E05}" srcOrd="3" destOrd="0" presId="urn:microsoft.com/office/officeart/2017/3/layout/HorizontalPathTimeline"/>
    <dgm:cxn modelId="{7E62E80C-C181-4822-822C-FAEA761FBEE7}" type="presParOf" srcId="{F2587002-6BC9-47EC-9566-A6CA9E2B5E68}" destId="{085DE31F-7ECD-4F36-8512-189EA30B1B23}" srcOrd="4" destOrd="0" presId="urn:microsoft.com/office/officeart/2017/3/layout/HorizontalPathTimeline"/>
    <dgm:cxn modelId="{9487D446-AE2F-4C85-A31A-71F5CF98DD45}" type="presParOf" srcId="{9AEE24F5-3B37-471D-A1A0-FD59A13054A3}" destId="{B898F152-DA05-4360-A4B7-F90C83FF7FC4}" srcOrd="3" destOrd="0" presId="urn:microsoft.com/office/officeart/2017/3/layout/HorizontalPathTimeline"/>
    <dgm:cxn modelId="{F24220E3-7825-4BF3-8F69-61936219F85B}" type="presParOf" srcId="{9AEE24F5-3B37-471D-A1A0-FD59A13054A3}" destId="{8CBE2B84-F15C-4448-9C70-B97EA7B0854B}" srcOrd="4" destOrd="0" presId="urn:microsoft.com/office/officeart/2017/3/layout/HorizontalPathTimeline"/>
    <dgm:cxn modelId="{12737FA9-01B8-46F0-B0D3-08EA2E0CACE9}" type="presParOf" srcId="{8CBE2B84-F15C-4448-9C70-B97EA7B0854B}" destId="{7C9E2EA2-42A0-46B8-82F4-4D1EF75D9E0D}" srcOrd="0" destOrd="0" presId="urn:microsoft.com/office/officeart/2017/3/layout/HorizontalPathTimeline"/>
    <dgm:cxn modelId="{A49664EA-8EBE-4CA5-960D-E7AC4D5C4D1A}" type="presParOf" srcId="{8CBE2B84-F15C-4448-9C70-B97EA7B0854B}" destId="{69C70930-F2DA-4021-B63B-0536E65EB3EE}" srcOrd="1" destOrd="0" presId="urn:microsoft.com/office/officeart/2017/3/layout/HorizontalPathTimeline"/>
    <dgm:cxn modelId="{8688C78C-F7D9-4F2D-9823-EBF17074067F}" type="presParOf" srcId="{69C70930-F2DA-4021-B63B-0536E65EB3EE}" destId="{0A35451B-B89D-4DB3-AB34-CDB80253AB48}" srcOrd="0" destOrd="0" presId="urn:microsoft.com/office/officeart/2017/3/layout/HorizontalPathTimeline"/>
    <dgm:cxn modelId="{237DB99D-A9CB-420C-8062-4BA27A54B75E}" type="presParOf" srcId="{69C70930-F2DA-4021-B63B-0536E65EB3EE}" destId="{CF327AE1-2A7B-47AE-9746-378DE5F84818}" srcOrd="1" destOrd="0" presId="urn:microsoft.com/office/officeart/2017/3/layout/HorizontalPathTimeline"/>
    <dgm:cxn modelId="{B6C80A5E-6409-44C9-9879-8609C99CD706}" type="presParOf" srcId="{8CBE2B84-F15C-4448-9C70-B97EA7B0854B}" destId="{A2DED2EE-1C10-405C-AB91-833DF6E8744D}" srcOrd="2" destOrd="0" presId="urn:microsoft.com/office/officeart/2017/3/layout/HorizontalPathTimeline"/>
    <dgm:cxn modelId="{57B5D0A5-E655-4855-96B4-B0F091E1AC2E}" type="presParOf" srcId="{8CBE2B84-F15C-4448-9C70-B97EA7B0854B}" destId="{99AE9143-EE81-4502-A2D9-E666AC642497}" srcOrd="3" destOrd="0" presId="urn:microsoft.com/office/officeart/2017/3/layout/HorizontalPathTimeline"/>
    <dgm:cxn modelId="{A62604D1-E82C-44CA-96ED-196940AFFA42}" type="presParOf" srcId="{8CBE2B84-F15C-4448-9C70-B97EA7B0854B}" destId="{7B933E16-B80F-4CA2-B4E2-21EDC30CAB96}" srcOrd="4" destOrd="0" presId="urn:microsoft.com/office/officeart/2017/3/layout/HorizontalPathTimeline"/>
    <dgm:cxn modelId="{94EB08D0-14E3-4783-8388-4DACB78DC88F}" type="presParOf" srcId="{9AEE24F5-3B37-471D-A1A0-FD59A13054A3}" destId="{7DD372A1-E696-4B44-9CD2-E831DE861928}" srcOrd="5" destOrd="0" presId="urn:microsoft.com/office/officeart/2017/3/layout/HorizontalPathTimeline"/>
    <dgm:cxn modelId="{2F1C7D61-13D1-4FAF-86B5-0AAEAC9DA3FB}" type="presParOf" srcId="{9AEE24F5-3B37-471D-A1A0-FD59A13054A3}" destId="{773BAF0D-F904-414A-A186-010159BB176A}" srcOrd="6" destOrd="0" presId="urn:microsoft.com/office/officeart/2017/3/layout/HorizontalPathTimeline"/>
    <dgm:cxn modelId="{95155DDB-56DE-448D-B754-D44EB9383C05}" type="presParOf" srcId="{773BAF0D-F904-414A-A186-010159BB176A}" destId="{951C28E9-1586-4E0A-8827-72F8BC838DB8}" srcOrd="0" destOrd="0" presId="urn:microsoft.com/office/officeart/2017/3/layout/HorizontalPathTimeline"/>
    <dgm:cxn modelId="{604BC1FA-9B0C-4FE4-98A2-CC40F5F09781}" type="presParOf" srcId="{773BAF0D-F904-414A-A186-010159BB176A}" destId="{E2396A20-6DC8-4B76-B697-92B241782CE2}" srcOrd="1" destOrd="0" presId="urn:microsoft.com/office/officeart/2017/3/layout/HorizontalPathTimeline"/>
    <dgm:cxn modelId="{FD3B1590-4763-43BD-A276-E164BCB5E5BA}" type="presParOf" srcId="{E2396A20-6DC8-4B76-B697-92B241782CE2}" destId="{A26CBD45-FA68-4B6B-8E3D-A7D016518FB9}" srcOrd="0" destOrd="0" presId="urn:microsoft.com/office/officeart/2017/3/layout/HorizontalPathTimeline"/>
    <dgm:cxn modelId="{C543B21E-1E47-4402-AFAB-C818F4004001}" type="presParOf" srcId="{E2396A20-6DC8-4B76-B697-92B241782CE2}" destId="{FFD2687A-F5CF-4518-8806-BB5DAE429035}" srcOrd="1" destOrd="0" presId="urn:microsoft.com/office/officeart/2017/3/layout/HorizontalPathTimeline"/>
    <dgm:cxn modelId="{BFC99920-73DD-4A39-81E0-6C39C2D0EADC}" type="presParOf" srcId="{773BAF0D-F904-414A-A186-010159BB176A}" destId="{4D2EBB28-ABDC-4DAA-9C8A-FD14321D2670}" srcOrd="2" destOrd="0" presId="urn:microsoft.com/office/officeart/2017/3/layout/HorizontalPathTimeline"/>
    <dgm:cxn modelId="{2687D1B0-EBFB-45A2-A3AA-3E5C8A61E7C0}" type="presParOf" srcId="{773BAF0D-F904-414A-A186-010159BB176A}" destId="{15C6504E-7FDB-4D5F-AFEB-6E1DFEF41A88}" srcOrd="3" destOrd="0" presId="urn:microsoft.com/office/officeart/2017/3/layout/HorizontalPathTimeline"/>
    <dgm:cxn modelId="{F7522CD5-D50C-467B-9D17-1456CE2EAE56}" type="presParOf" srcId="{773BAF0D-F904-414A-A186-010159BB176A}" destId="{60F8467F-41DE-4554-882A-E847F6FF7E57}" srcOrd="4" destOrd="0" presId="urn:microsoft.com/office/officeart/2017/3/layout/HorizontalPathTimeline"/>
    <dgm:cxn modelId="{B63CA4C9-8DA7-4585-BE7D-876623D1A15F}" type="presParOf" srcId="{9AEE24F5-3B37-471D-A1A0-FD59A13054A3}" destId="{9569FC4A-CFC8-47FC-9A72-65F45178BD54}" srcOrd="7" destOrd="0" presId="urn:microsoft.com/office/officeart/2017/3/layout/HorizontalPathTimeline"/>
    <dgm:cxn modelId="{1E868918-A459-4585-960D-9A0602338B6F}" type="presParOf" srcId="{9AEE24F5-3B37-471D-A1A0-FD59A13054A3}" destId="{F9EF76DF-3574-4416-9844-351A49BF5579}" srcOrd="8" destOrd="0" presId="urn:microsoft.com/office/officeart/2017/3/layout/HorizontalPathTimeline"/>
    <dgm:cxn modelId="{518D37E6-CE09-43E8-BA4F-CF95341E9ACB}" type="presParOf" srcId="{F9EF76DF-3574-4416-9844-351A49BF5579}" destId="{7FD6DBEC-793E-4530-80E8-A66BE8C960EC}" srcOrd="0" destOrd="0" presId="urn:microsoft.com/office/officeart/2017/3/layout/HorizontalPathTimeline"/>
    <dgm:cxn modelId="{74CA5E97-F2A3-4FDB-A0DB-1C4811C33A9C}" type="presParOf" srcId="{F9EF76DF-3574-4416-9844-351A49BF5579}" destId="{825D59CB-2D86-4130-A727-0EFDC3CC5E89}" srcOrd="1" destOrd="0" presId="urn:microsoft.com/office/officeart/2017/3/layout/HorizontalPathTimeline"/>
    <dgm:cxn modelId="{2A3FB1FA-CF19-49B2-9E52-625FD1E1EFA8}" type="presParOf" srcId="{825D59CB-2D86-4130-A727-0EFDC3CC5E89}" destId="{019EBEA3-5DC0-455B-9E19-83FC524A219E}" srcOrd="0" destOrd="0" presId="urn:microsoft.com/office/officeart/2017/3/layout/HorizontalPathTimeline"/>
    <dgm:cxn modelId="{0AE26EBE-2616-4683-AB25-2DBEB635DB1D}" type="presParOf" srcId="{825D59CB-2D86-4130-A727-0EFDC3CC5E89}" destId="{93E634ED-D9C6-4490-8629-2A4787BA25A4}" srcOrd="1" destOrd="0" presId="urn:microsoft.com/office/officeart/2017/3/layout/HorizontalPathTimeline"/>
    <dgm:cxn modelId="{90225387-6D02-49EC-A435-DC98647A5958}" type="presParOf" srcId="{F9EF76DF-3574-4416-9844-351A49BF5579}" destId="{53AF6E62-D48D-48ED-ABD5-C7358B2BB705}" srcOrd="2" destOrd="0" presId="urn:microsoft.com/office/officeart/2017/3/layout/HorizontalPathTimeline"/>
    <dgm:cxn modelId="{D821A025-1085-4DA4-9E8B-29BF52B7B7FF}" type="presParOf" srcId="{F9EF76DF-3574-4416-9844-351A49BF5579}" destId="{94F7EF44-81E1-46AD-A56A-A32B4FBDC76F}" srcOrd="3" destOrd="0" presId="urn:microsoft.com/office/officeart/2017/3/layout/HorizontalPathTimeline"/>
    <dgm:cxn modelId="{6F2DAA64-6D7B-4B4E-B7BF-E22A0641581D}" type="presParOf" srcId="{F9EF76DF-3574-4416-9844-351A49BF5579}" destId="{F6E5E452-561B-4A30-86F8-54ACB0941CCE}" srcOrd="4" destOrd="0" presId="urn:microsoft.com/office/officeart/2017/3/layout/HorizontalPathTimeline"/>
    <dgm:cxn modelId="{0899E398-3EB9-4BB3-8334-21DE57DB8939}" type="presParOf" srcId="{9AEE24F5-3B37-471D-A1A0-FD59A13054A3}" destId="{95A8A859-06DA-45BD-ABAA-A37600C7A86C}" srcOrd="9" destOrd="0" presId="urn:microsoft.com/office/officeart/2017/3/layout/HorizontalPathTimeline"/>
    <dgm:cxn modelId="{BFA278D7-3753-4ADF-B978-815689CEB505}" type="presParOf" srcId="{9AEE24F5-3B37-471D-A1A0-FD59A13054A3}" destId="{E99BEA80-8ADB-43C6-813D-655B8B6FC0D2}" srcOrd="10" destOrd="0" presId="urn:microsoft.com/office/officeart/2017/3/layout/HorizontalPathTimeline"/>
    <dgm:cxn modelId="{C6CA9F33-3872-47C0-970A-652828A53DC1}" type="presParOf" srcId="{E99BEA80-8ADB-43C6-813D-655B8B6FC0D2}" destId="{B3BA8D8F-643B-4675-9D68-D63421E37BD8}" srcOrd="0" destOrd="0" presId="urn:microsoft.com/office/officeart/2017/3/layout/HorizontalPathTimeline"/>
    <dgm:cxn modelId="{6D6D0690-03E0-4F76-999E-B422D82E9746}" type="presParOf" srcId="{E99BEA80-8ADB-43C6-813D-655B8B6FC0D2}" destId="{C33FDD02-7AEF-40E1-9BDC-A91F9F380C4A}" srcOrd="1" destOrd="0" presId="urn:microsoft.com/office/officeart/2017/3/layout/HorizontalPathTimeline"/>
    <dgm:cxn modelId="{5989B38D-1708-4037-8B71-FEBAEDB6B642}" type="presParOf" srcId="{C33FDD02-7AEF-40E1-9BDC-A91F9F380C4A}" destId="{5470FCC1-6C2B-431B-BF00-7497A74FF7D4}" srcOrd="0" destOrd="0" presId="urn:microsoft.com/office/officeart/2017/3/layout/HorizontalPathTimeline"/>
    <dgm:cxn modelId="{800743B8-65B6-4B5C-9ADD-4F3A7FF1F582}" type="presParOf" srcId="{C33FDD02-7AEF-40E1-9BDC-A91F9F380C4A}" destId="{A2A9B2BB-491B-41E1-80C7-3BADE842ED7F}" srcOrd="1" destOrd="0" presId="urn:microsoft.com/office/officeart/2017/3/layout/HorizontalPathTimeline"/>
    <dgm:cxn modelId="{642A4AC7-EB10-40EB-B177-0480B735032C}" type="presParOf" srcId="{E99BEA80-8ADB-43C6-813D-655B8B6FC0D2}" destId="{3C73D212-8AF6-4C24-B832-BFFF2CA7013B}" srcOrd="2" destOrd="0" presId="urn:microsoft.com/office/officeart/2017/3/layout/HorizontalPathTimeline"/>
    <dgm:cxn modelId="{2832A225-A5A5-4CC5-B99D-5EC89089D0F4}" type="presParOf" srcId="{E99BEA80-8ADB-43C6-813D-655B8B6FC0D2}" destId="{3B3FA6BC-C8A3-4427-8393-218DABDDE93D}" srcOrd="3" destOrd="0" presId="urn:microsoft.com/office/officeart/2017/3/layout/HorizontalPathTimeline"/>
    <dgm:cxn modelId="{F99CBC45-D515-44A5-805F-D6363AA49992}" type="presParOf" srcId="{E99BEA80-8ADB-43C6-813D-655B8B6FC0D2}" destId="{805C2E62-0CDA-4248-9E5F-BD7850E85F20}" srcOrd="4" destOrd="0" presId="urn:microsoft.com/office/officeart/2017/3/layout/HorizontalPathTimeline"/>
    <dgm:cxn modelId="{13859C83-CB5E-43E6-82F7-9395F2A2E8D5}" type="presParOf" srcId="{9AEE24F5-3B37-471D-A1A0-FD59A13054A3}" destId="{B7A95372-C89A-4615-98D0-618C173845B9}" srcOrd="11" destOrd="0" presId="urn:microsoft.com/office/officeart/2017/3/layout/HorizontalPathTimeline"/>
    <dgm:cxn modelId="{8FCF4938-DE30-4A95-8125-3CD3B46816F2}" type="presParOf" srcId="{9AEE24F5-3B37-471D-A1A0-FD59A13054A3}" destId="{605CFD38-703B-4365-902C-243CE0111D4E}" srcOrd="12" destOrd="0" presId="urn:microsoft.com/office/officeart/2017/3/layout/HorizontalPathTimeline"/>
    <dgm:cxn modelId="{0EB08109-56E1-4609-9ECC-82446B21B20C}" type="presParOf" srcId="{605CFD38-703B-4365-902C-243CE0111D4E}" destId="{F0F499A4-2E45-4D20-A4CC-04EAE41397CD}" srcOrd="0" destOrd="0" presId="urn:microsoft.com/office/officeart/2017/3/layout/HorizontalPathTimeline"/>
    <dgm:cxn modelId="{6EE68074-B398-45E5-ADF1-6ABB5FC03330}" type="presParOf" srcId="{605CFD38-703B-4365-902C-243CE0111D4E}" destId="{93C2F9CD-D172-4995-86FC-EBD9B005485F}" srcOrd="1" destOrd="0" presId="urn:microsoft.com/office/officeart/2017/3/layout/HorizontalPathTimeline"/>
    <dgm:cxn modelId="{977A2C64-0F54-4290-A6DB-20DB30C7E38B}" type="presParOf" srcId="{93C2F9CD-D172-4995-86FC-EBD9B005485F}" destId="{5496AA96-B5D8-4E82-9D57-B82971B66BBF}" srcOrd="0" destOrd="0" presId="urn:microsoft.com/office/officeart/2017/3/layout/HorizontalPathTimeline"/>
    <dgm:cxn modelId="{801D31D2-E362-4567-8126-AFBDCC03768A}" type="presParOf" srcId="{93C2F9CD-D172-4995-86FC-EBD9B005485F}" destId="{8E143BFA-FAEE-401A-9FEA-BCC24287EB84}" srcOrd="1" destOrd="0" presId="urn:microsoft.com/office/officeart/2017/3/layout/HorizontalPathTimeline"/>
    <dgm:cxn modelId="{3D58BC31-CDDB-4171-A00A-98CE826CC358}" type="presParOf" srcId="{605CFD38-703B-4365-902C-243CE0111D4E}" destId="{CA5F63E2-B8DE-4DC3-9AC2-115DD2C4ED8D}" srcOrd="2" destOrd="0" presId="urn:microsoft.com/office/officeart/2017/3/layout/HorizontalPathTimeline"/>
    <dgm:cxn modelId="{4F487722-B831-49E6-A0DC-2BFB3A630593}" type="presParOf" srcId="{605CFD38-703B-4365-902C-243CE0111D4E}" destId="{D932E487-228C-41F4-96C2-5055CEC2EE27}" srcOrd="3" destOrd="0" presId="urn:microsoft.com/office/officeart/2017/3/layout/HorizontalPathTimeline"/>
    <dgm:cxn modelId="{2297115F-9568-40D7-8327-B18D66438C42}" type="presParOf" srcId="{605CFD38-703B-4365-902C-243CE0111D4E}" destId="{3A1F5316-549F-45FF-8B60-06089736C82F}" srcOrd="4" destOrd="0" presId="urn:microsoft.com/office/officeart/2017/3/layout/HorizontalPathTimeline"/>
    <dgm:cxn modelId="{335D192A-1F56-4CA7-B34D-09D487EC7611}" type="presParOf" srcId="{9AEE24F5-3B37-471D-A1A0-FD59A13054A3}" destId="{53F90A79-95E6-4589-BED5-30D6196E1D18}" srcOrd="13" destOrd="0" presId="urn:microsoft.com/office/officeart/2017/3/layout/HorizontalPathTimeline"/>
    <dgm:cxn modelId="{80D2D740-68D5-4483-A9A4-09322C260136}" type="presParOf" srcId="{9AEE24F5-3B37-471D-A1A0-FD59A13054A3}" destId="{7BEE4A6F-3600-4989-A504-2887E57B5A78}" srcOrd="14" destOrd="0" presId="urn:microsoft.com/office/officeart/2017/3/layout/HorizontalPathTimeline"/>
    <dgm:cxn modelId="{4CD509A0-5D68-4373-B2D8-61B6C7DC5F17}" type="presParOf" srcId="{7BEE4A6F-3600-4989-A504-2887E57B5A78}" destId="{7E8F4039-685F-4981-A40C-ACE4401ED745}" srcOrd="0" destOrd="0" presId="urn:microsoft.com/office/officeart/2017/3/layout/HorizontalPathTimeline"/>
    <dgm:cxn modelId="{1E7A12C4-2DDF-44A6-AB80-98FA58051AA3}" type="presParOf" srcId="{7BEE4A6F-3600-4989-A504-2887E57B5A78}" destId="{76526FEC-99C0-4F97-BCB9-30DA99FA8CD5}" srcOrd="1" destOrd="0" presId="urn:microsoft.com/office/officeart/2017/3/layout/HorizontalPathTimeline"/>
    <dgm:cxn modelId="{444D6336-D3B7-4D83-9C5D-491D62E94CA1}" type="presParOf" srcId="{76526FEC-99C0-4F97-BCB9-30DA99FA8CD5}" destId="{9857EF2F-B247-42F8-96D9-4E86F227C7AA}" srcOrd="0" destOrd="0" presId="urn:microsoft.com/office/officeart/2017/3/layout/HorizontalPathTimeline"/>
    <dgm:cxn modelId="{753BE3B3-0D4B-4B83-8EC2-4CFFA266A36A}" type="presParOf" srcId="{76526FEC-99C0-4F97-BCB9-30DA99FA8CD5}" destId="{2D55A2BE-6F44-48EB-B8DC-4DCE8E556271}" srcOrd="1" destOrd="0" presId="urn:microsoft.com/office/officeart/2017/3/layout/HorizontalPathTimeline"/>
    <dgm:cxn modelId="{BD892089-E21C-4A2A-9318-CD85D9E881E1}" type="presParOf" srcId="{7BEE4A6F-3600-4989-A504-2887E57B5A78}" destId="{E1F955E1-028C-4192-B855-56CBFBC1A9FE}" srcOrd="2" destOrd="0" presId="urn:microsoft.com/office/officeart/2017/3/layout/HorizontalPathTimeline"/>
    <dgm:cxn modelId="{51372175-CBFB-401B-B410-07A82BB60EAB}" type="presParOf" srcId="{7BEE4A6F-3600-4989-A504-2887E57B5A78}" destId="{253112A2-F340-4813-902C-ABD405922623}" srcOrd="3" destOrd="0" presId="urn:microsoft.com/office/officeart/2017/3/layout/HorizontalPathTimeline"/>
    <dgm:cxn modelId="{7495E6AD-6314-45F7-BA2B-8773120D819D}" type="presParOf" srcId="{7BEE4A6F-3600-4989-A504-2887E57B5A78}" destId="{D6061FF2-7375-4A94-8B4D-997A76CA5E1C}"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30C5C9-C9F2-4638-99E1-35AD8A55544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30E609A-F869-4E7A-9261-0CB18C1217A0}">
      <dgm:prSet custT="1"/>
      <dgm:spPr/>
      <dgm:t>
        <a:bodyPr/>
        <a:lstStyle/>
        <a:p>
          <a:r>
            <a:rPr lang="en-US" sz="1100" dirty="0"/>
            <a:t>PEGylated E.coli which includes </a:t>
          </a:r>
          <a:r>
            <a:rPr lang="en-US" sz="1100" dirty="0" err="1"/>
            <a:t>pegaspargase</a:t>
          </a:r>
          <a:r>
            <a:rPr lang="en-US" sz="1100" dirty="0"/>
            <a:t> and </a:t>
          </a:r>
          <a:r>
            <a:rPr lang="en-US" sz="1100" dirty="0" err="1"/>
            <a:t>calaspargase</a:t>
          </a:r>
          <a:r>
            <a:rPr lang="en-US" sz="1100" dirty="0"/>
            <a:t> pegol. </a:t>
          </a:r>
        </a:p>
        <a:p>
          <a:r>
            <a:rPr lang="en-US" sz="1100" dirty="0"/>
            <a:t>1. </a:t>
          </a:r>
          <a:r>
            <a:rPr lang="en-US" sz="1100" dirty="0" err="1"/>
            <a:t>Pegaspargase</a:t>
          </a:r>
          <a:r>
            <a:rPr lang="en-US" sz="1100" dirty="0"/>
            <a:t> (</a:t>
          </a:r>
          <a:r>
            <a:rPr lang="en-US" sz="1100" dirty="0" err="1"/>
            <a:t>Oncaspar</a:t>
          </a:r>
          <a:r>
            <a:rPr lang="en-US" sz="1100" dirty="0"/>
            <a:t>®) linker is </a:t>
          </a:r>
          <a:r>
            <a:rPr lang="en-US" sz="1100" dirty="0" err="1"/>
            <a:t>succinimidyl</a:t>
          </a:r>
          <a:r>
            <a:rPr lang="en-US" sz="1100" dirty="0"/>
            <a:t> succinate</a:t>
          </a:r>
        </a:p>
        <a:p>
          <a:r>
            <a:rPr lang="en-US" sz="1100" dirty="0"/>
            <a:t>2. </a:t>
          </a:r>
          <a:r>
            <a:rPr lang="en-US" sz="1100" dirty="0" err="1"/>
            <a:t>Calaspargase</a:t>
          </a:r>
          <a:r>
            <a:rPr lang="en-US" sz="1100" dirty="0"/>
            <a:t> pegol (</a:t>
          </a:r>
          <a:r>
            <a:rPr lang="en-US" sz="1100" dirty="0" err="1"/>
            <a:t>Asparlas</a:t>
          </a:r>
          <a:r>
            <a:rPr lang="en-US" sz="1100" dirty="0"/>
            <a:t>®) linker is </a:t>
          </a:r>
          <a:r>
            <a:rPr lang="en-US" sz="1100" dirty="0" err="1"/>
            <a:t>succinimidyl</a:t>
          </a:r>
          <a:r>
            <a:rPr lang="en-US" sz="1100" dirty="0"/>
            <a:t> carbonate that results in a more hydrolytically stable formulation with a longer half-life.</a:t>
          </a:r>
        </a:p>
        <a:p>
          <a:endParaRPr lang="en-US" sz="1000" dirty="0"/>
        </a:p>
      </dgm:t>
    </dgm:pt>
    <dgm:pt modelId="{0AA6623A-475B-4C36-AE9E-36793B35D3BC}" type="parTrans" cxnId="{F41FE65B-E082-430A-B068-F0C67363CD1E}">
      <dgm:prSet/>
      <dgm:spPr/>
      <dgm:t>
        <a:bodyPr/>
        <a:lstStyle/>
        <a:p>
          <a:endParaRPr lang="en-US"/>
        </a:p>
      </dgm:t>
    </dgm:pt>
    <dgm:pt modelId="{1E99318D-6B70-4B2D-B01C-31CCAD95E049}" type="sibTrans" cxnId="{F41FE65B-E082-430A-B068-F0C67363CD1E}">
      <dgm:prSet/>
      <dgm:spPr/>
      <dgm:t>
        <a:bodyPr/>
        <a:lstStyle/>
        <a:p>
          <a:endParaRPr lang="en-US"/>
        </a:p>
      </dgm:t>
    </dgm:pt>
    <dgm:pt modelId="{03283208-31BE-42E9-8EF1-B8348BADEF58}">
      <dgm:prSet/>
      <dgm:spPr/>
      <dgm:t>
        <a:bodyPr/>
        <a:lstStyle/>
        <a:p>
          <a:endParaRPr lang="en-US" dirty="0"/>
        </a:p>
      </dgm:t>
    </dgm:pt>
    <dgm:pt modelId="{EBC3263F-53F6-4440-918E-DB93ADF09AF0}" type="parTrans" cxnId="{457DAF4E-A32A-4877-9BF1-FD37D4F27FD9}">
      <dgm:prSet/>
      <dgm:spPr/>
      <dgm:t>
        <a:bodyPr/>
        <a:lstStyle/>
        <a:p>
          <a:endParaRPr lang="en-US"/>
        </a:p>
      </dgm:t>
    </dgm:pt>
    <dgm:pt modelId="{AC025EB0-96A4-44A3-AF85-4A4F7C0B5080}" type="sibTrans" cxnId="{457DAF4E-A32A-4877-9BF1-FD37D4F27FD9}">
      <dgm:prSet/>
      <dgm:spPr/>
      <dgm:t>
        <a:bodyPr/>
        <a:lstStyle/>
        <a:p>
          <a:endParaRPr lang="en-US"/>
        </a:p>
      </dgm:t>
    </dgm:pt>
    <dgm:pt modelId="{31E80A3F-8FDE-4853-90C2-97D768554109}">
      <dgm:prSet custT="1"/>
      <dgm:spPr/>
      <dgm:t>
        <a:bodyPr/>
        <a:lstStyle/>
        <a:p>
          <a:r>
            <a:rPr lang="en-US" sz="1100" dirty="0" err="1"/>
            <a:t>Erwiniaze</a:t>
          </a:r>
          <a:r>
            <a:rPr lang="en-US" sz="1100" dirty="0"/>
            <a:t>® or </a:t>
          </a:r>
          <a:r>
            <a:rPr lang="en-US" sz="1100" dirty="0" err="1"/>
            <a:t>Erwinase</a:t>
          </a:r>
          <a:r>
            <a:rPr lang="en-US" sz="1100" dirty="0"/>
            <a:t>® is derived from the bacteria </a:t>
          </a:r>
          <a:r>
            <a:rPr lang="en-US" sz="1100" dirty="0" err="1"/>
            <a:t>erwinia</a:t>
          </a:r>
          <a:r>
            <a:rPr lang="en-US" sz="1100" dirty="0"/>
            <a:t> </a:t>
          </a:r>
          <a:r>
            <a:rPr lang="en-US" sz="1100" dirty="0" err="1"/>
            <a:t>chrysanthemi</a:t>
          </a:r>
          <a:r>
            <a:rPr lang="en-US" sz="1100" dirty="0"/>
            <a:t>.</a:t>
          </a:r>
        </a:p>
      </dgm:t>
    </dgm:pt>
    <dgm:pt modelId="{03442003-B93E-4F20-93E4-0DF844BB2448}" type="parTrans" cxnId="{971CD0CB-B8EE-4398-977B-A981BF170309}">
      <dgm:prSet/>
      <dgm:spPr/>
      <dgm:t>
        <a:bodyPr/>
        <a:lstStyle/>
        <a:p>
          <a:endParaRPr lang="en-US"/>
        </a:p>
      </dgm:t>
    </dgm:pt>
    <dgm:pt modelId="{1C373423-603E-48DC-AC4C-EAFF2083085B}" type="sibTrans" cxnId="{971CD0CB-B8EE-4398-977B-A981BF170309}">
      <dgm:prSet/>
      <dgm:spPr/>
      <dgm:t>
        <a:bodyPr/>
        <a:lstStyle/>
        <a:p>
          <a:endParaRPr lang="en-US"/>
        </a:p>
      </dgm:t>
    </dgm:pt>
    <dgm:pt modelId="{773AA938-D151-49DF-BDEE-EBAC906148E9}">
      <dgm:prSet custT="1"/>
      <dgm:spPr/>
      <dgm:t>
        <a:bodyPr/>
        <a:lstStyle/>
        <a:p>
          <a:r>
            <a:rPr lang="en-US" sz="1100" dirty="0" err="1"/>
            <a:t>Rylaze</a:t>
          </a:r>
          <a:r>
            <a:rPr lang="en-US" sz="1100" dirty="0"/>
            <a:t>® asparaginase </a:t>
          </a:r>
          <a:r>
            <a:rPr lang="en-US" sz="1100" dirty="0" err="1"/>
            <a:t>erwinia</a:t>
          </a:r>
          <a:r>
            <a:rPr lang="en-US" sz="1100" dirty="0"/>
            <a:t> </a:t>
          </a:r>
          <a:r>
            <a:rPr lang="en-US" sz="1100" dirty="0" err="1"/>
            <a:t>chrysanthemi</a:t>
          </a:r>
          <a:r>
            <a:rPr lang="en-US" sz="1100" dirty="0"/>
            <a:t> (recombinant) –  is derived from different bacteria that have been genetically altered with </a:t>
          </a:r>
          <a:r>
            <a:rPr lang="en-US" sz="1100" dirty="0" err="1"/>
            <a:t>erwinia</a:t>
          </a:r>
          <a:r>
            <a:rPr lang="en-US" sz="1100" dirty="0"/>
            <a:t> </a:t>
          </a:r>
          <a:r>
            <a:rPr lang="en-US" sz="1100" dirty="0" err="1"/>
            <a:t>chrysanthemi</a:t>
          </a:r>
          <a:r>
            <a:rPr lang="en-US" sz="1100" dirty="0"/>
            <a:t> which decreased production time to 3 weeks and removes the issue of shortages.</a:t>
          </a:r>
        </a:p>
      </dgm:t>
    </dgm:pt>
    <dgm:pt modelId="{EBA5F5E8-DA49-43DA-B092-9BCF97520C73}" type="parTrans" cxnId="{5C305AC1-869F-43C0-B386-DF4E85901FAC}">
      <dgm:prSet/>
      <dgm:spPr/>
      <dgm:t>
        <a:bodyPr/>
        <a:lstStyle/>
        <a:p>
          <a:endParaRPr lang="en-US"/>
        </a:p>
      </dgm:t>
    </dgm:pt>
    <dgm:pt modelId="{00D5A178-2FCF-45A5-8B3B-E77CD2DFC41B}" type="sibTrans" cxnId="{5C305AC1-869F-43C0-B386-DF4E85901FAC}">
      <dgm:prSet/>
      <dgm:spPr/>
      <dgm:t>
        <a:bodyPr/>
        <a:lstStyle/>
        <a:p>
          <a:endParaRPr lang="en-US"/>
        </a:p>
      </dgm:t>
    </dgm:pt>
    <dgm:pt modelId="{3B0D4B49-68B5-4BA6-BD0A-957DA71C1F41}" type="pres">
      <dgm:prSet presAssocID="{E730C5C9-C9F2-4638-99E1-35AD8A55544A}" presName="linear" presStyleCnt="0">
        <dgm:presLayoutVars>
          <dgm:animLvl val="lvl"/>
          <dgm:resizeHandles val="exact"/>
        </dgm:presLayoutVars>
      </dgm:prSet>
      <dgm:spPr/>
    </dgm:pt>
    <dgm:pt modelId="{C74D85C5-743C-4ACF-91E0-FAC768504E5C}" type="pres">
      <dgm:prSet presAssocID="{330E609A-F869-4E7A-9261-0CB18C1217A0}" presName="parentText" presStyleLbl="node1" presStyleIdx="0" presStyleCnt="3" custLinFactY="-2175" custLinFactNeighborX="-97" custLinFactNeighborY="-100000">
        <dgm:presLayoutVars>
          <dgm:chMax val="0"/>
          <dgm:bulletEnabled val="1"/>
        </dgm:presLayoutVars>
      </dgm:prSet>
      <dgm:spPr/>
    </dgm:pt>
    <dgm:pt modelId="{BBD4F846-9A32-4C2F-82DE-84724EA9148D}" type="pres">
      <dgm:prSet presAssocID="{330E609A-F869-4E7A-9261-0CB18C1217A0}" presName="childText" presStyleLbl="revTx" presStyleIdx="0" presStyleCnt="1">
        <dgm:presLayoutVars>
          <dgm:bulletEnabled val="1"/>
        </dgm:presLayoutVars>
      </dgm:prSet>
      <dgm:spPr/>
    </dgm:pt>
    <dgm:pt modelId="{09A845FD-0E22-4422-A420-AFD7BA27CA3E}" type="pres">
      <dgm:prSet presAssocID="{31E80A3F-8FDE-4853-90C2-97D768554109}" presName="parentText" presStyleLbl="node1" presStyleIdx="1" presStyleCnt="3" custLinFactY="-2212" custLinFactNeighborX="-97" custLinFactNeighborY="-100000">
        <dgm:presLayoutVars>
          <dgm:chMax val="0"/>
          <dgm:bulletEnabled val="1"/>
        </dgm:presLayoutVars>
      </dgm:prSet>
      <dgm:spPr/>
    </dgm:pt>
    <dgm:pt modelId="{9215FEB4-1CFC-4D25-A719-0C7E824A8F2A}" type="pres">
      <dgm:prSet presAssocID="{1C373423-603E-48DC-AC4C-EAFF2083085B}" presName="spacer" presStyleCnt="0"/>
      <dgm:spPr/>
    </dgm:pt>
    <dgm:pt modelId="{1286B12A-E68F-4825-822B-472C71E2037A}" type="pres">
      <dgm:prSet presAssocID="{773AA938-D151-49DF-BDEE-EBAC906148E9}" presName="parentText" presStyleLbl="node1" presStyleIdx="2" presStyleCnt="3">
        <dgm:presLayoutVars>
          <dgm:chMax val="0"/>
          <dgm:bulletEnabled val="1"/>
        </dgm:presLayoutVars>
      </dgm:prSet>
      <dgm:spPr/>
    </dgm:pt>
  </dgm:ptLst>
  <dgm:cxnLst>
    <dgm:cxn modelId="{2C9F9123-1BB7-4835-ADCF-FD71DA5BFB1D}" type="presOf" srcId="{03283208-31BE-42E9-8EF1-B8348BADEF58}" destId="{BBD4F846-9A32-4C2F-82DE-84724EA9148D}" srcOrd="0" destOrd="0" presId="urn:microsoft.com/office/officeart/2005/8/layout/vList2"/>
    <dgm:cxn modelId="{A1907531-9F2E-4AFF-B811-D04BF2915309}" type="presOf" srcId="{E730C5C9-C9F2-4638-99E1-35AD8A55544A}" destId="{3B0D4B49-68B5-4BA6-BD0A-957DA71C1F41}" srcOrd="0" destOrd="0" presId="urn:microsoft.com/office/officeart/2005/8/layout/vList2"/>
    <dgm:cxn modelId="{F41FE65B-E082-430A-B068-F0C67363CD1E}" srcId="{E730C5C9-C9F2-4638-99E1-35AD8A55544A}" destId="{330E609A-F869-4E7A-9261-0CB18C1217A0}" srcOrd="0" destOrd="0" parTransId="{0AA6623A-475B-4C36-AE9E-36793B35D3BC}" sibTransId="{1E99318D-6B70-4B2D-B01C-31CCAD95E049}"/>
    <dgm:cxn modelId="{457DAF4E-A32A-4877-9BF1-FD37D4F27FD9}" srcId="{330E609A-F869-4E7A-9261-0CB18C1217A0}" destId="{03283208-31BE-42E9-8EF1-B8348BADEF58}" srcOrd="0" destOrd="0" parTransId="{EBC3263F-53F6-4440-918E-DB93ADF09AF0}" sibTransId="{AC025EB0-96A4-44A3-AF85-4A4F7C0B5080}"/>
    <dgm:cxn modelId="{0537C67F-7DAA-4853-86E9-197A10601046}" type="presOf" srcId="{31E80A3F-8FDE-4853-90C2-97D768554109}" destId="{09A845FD-0E22-4422-A420-AFD7BA27CA3E}" srcOrd="0" destOrd="0" presId="urn:microsoft.com/office/officeart/2005/8/layout/vList2"/>
    <dgm:cxn modelId="{8228459F-53D7-412B-B49E-B36BE8ACDA81}" type="presOf" srcId="{330E609A-F869-4E7A-9261-0CB18C1217A0}" destId="{C74D85C5-743C-4ACF-91E0-FAC768504E5C}" srcOrd="0" destOrd="0" presId="urn:microsoft.com/office/officeart/2005/8/layout/vList2"/>
    <dgm:cxn modelId="{2B1BB8AB-4D06-439D-80AD-398D08C98F7E}" type="presOf" srcId="{773AA938-D151-49DF-BDEE-EBAC906148E9}" destId="{1286B12A-E68F-4825-822B-472C71E2037A}" srcOrd="0" destOrd="0" presId="urn:microsoft.com/office/officeart/2005/8/layout/vList2"/>
    <dgm:cxn modelId="{5C305AC1-869F-43C0-B386-DF4E85901FAC}" srcId="{E730C5C9-C9F2-4638-99E1-35AD8A55544A}" destId="{773AA938-D151-49DF-BDEE-EBAC906148E9}" srcOrd="2" destOrd="0" parTransId="{EBA5F5E8-DA49-43DA-B092-9BCF97520C73}" sibTransId="{00D5A178-2FCF-45A5-8B3B-E77CD2DFC41B}"/>
    <dgm:cxn modelId="{971CD0CB-B8EE-4398-977B-A981BF170309}" srcId="{E730C5C9-C9F2-4638-99E1-35AD8A55544A}" destId="{31E80A3F-8FDE-4853-90C2-97D768554109}" srcOrd="1" destOrd="0" parTransId="{03442003-B93E-4F20-93E4-0DF844BB2448}" sibTransId="{1C373423-603E-48DC-AC4C-EAFF2083085B}"/>
    <dgm:cxn modelId="{8A93A610-5969-4483-974F-355D87BF4D9B}" type="presParOf" srcId="{3B0D4B49-68B5-4BA6-BD0A-957DA71C1F41}" destId="{C74D85C5-743C-4ACF-91E0-FAC768504E5C}" srcOrd="0" destOrd="0" presId="urn:microsoft.com/office/officeart/2005/8/layout/vList2"/>
    <dgm:cxn modelId="{03E7066C-2713-4D8B-8034-5A24CFDB9FC9}" type="presParOf" srcId="{3B0D4B49-68B5-4BA6-BD0A-957DA71C1F41}" destId="{BBD4F846-9A32-4C2F-82DE-84724EA9148D}" srcOrd="1" destOrd="0" presId="urn:microsoft.com/office/officeart/2005/8/layout/vList2"/>
    <dgm:cxn modelId="{E157726D-1715-4A82-BCDF-BE27330A0667}" type="presParOf" srcId="{3B0D4B49-68B5-4BA6-BD0A-957DA71C1F41}" destId="{09A845FD-0E22-4422-A420-AFD7BA27CA3E}" srcOrd="2" destOrd="0" presId="urn:microsoft.com/office/officeart/2005/8/layout/vList2"/>
    <dgm:cxn modelId="{C26F99BE-C4DB-4718-B329-8C69EAD117B1}" type="presParOf" srcId="{3B0D4B49-68B5-4BA6-BD0A-957DA71C1F41}" destId="{9215FEB4-1CFC-4D25-A719-0C7E824A8F2A}" srcOrd="3" destOrd="0" presId="urn:microsoft.com/office/officeart/2005/8/layout/vList2"/>
    <dgm:cxn modelId="{0ECB0A84-19F6-4143-AB97-CCD0B76BB437}" type="presParOf" srcId="{3B0D4B49-68B5-4BA6-BD0A-957DA71C1F41}" destId="{1286B12A-E68F-4825-822B-472C71E203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B2F59F-A2B7-4327-A7BA-EB294F560AD5}"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15F96FF0-8A06-414A-8780-165B5184E96E}">
      <dgm:prSet/>
      <dgm:spPr/>
      <dgm:t>
        <a:bodyPr/>
        <a:lstStyle/>
        <a:p>
          <a:r>
            <a:rPr lang="en-US"/>
            <a:t>Asparaginase hydrolyzes the amino acid L-asparagine to L-aspartic acid and ammonia.</a:t>
          </a:r>
          <a:r>
            <a:rPr lang="en-US" baseline="30000"/>
            <a:t> </a:t>
          </a:r>
          <a:endParaRPr lang="en-US"/>
        </a:p>
      </dgm:t>
    </dgm:pt>
    <dgm:pt modelId="{4AC1DDC6-5B20-4988-AABA-78F80FA98B36}" type="parTrans" cxnId="{30621AB3-74EC-431B-AEBB-897FFC3F3915}">
      <dgm:prSet/>
      <dgm:spPr/>
      <dgm:t>
        <a:bodyPr/>
        <a:lstStyle/>
        <a:p>
          <a:endParaRPr lang="en-US"/>
        </a:p>
      </dgm:t>
    </dgm:pt>
    <dgm:pt modelId="{FF365470-DDE9-4F5E-B3CA-F3B0FF1AA456}" type="sibTrans" cxnId="{30621AB3-74EC-431B-AEBB-897FFC3F3915}">
      <dgm:prSet/>
      <dgm:spPr/>
      <dgm:t>
        <a:bodyPr/>
        <a:lstStyle/>
        <a:p>
          <a:endParaRPr lang="en-US"/>
        </a:p>
      </dgm:t>
    </dgm:pt>
    <dgm:pt modelId="{F02FB896-48A1-4403-8C90-4F71B2D55B4A}">
      <dgm:prSet/>
      <dgm:spPr/>
      <dgm:t>
        <a:bodyPr/>
        <a:lstStyle/>
        <a:p>
          <a:r>
            <a:rPr lang="en-US"/>
            <a:t>Asparagine is required for DNA synthesis and cell survival.</a:t>
          </a:r>
        </a:p>
      </dgm:t>
    </dgm:pt>
    <dgm:pt modelId="{A1014CA5-765D-4EFF-B306-8F1A8058833E}" type="parTrans" cxnId="{E2665E1C-FFE7-4019-AFA2-AEEF769149FA}">
      <dgm:prSet/>
      <dgm:spPr/>
      <dgm:t>
        <a:bodyPr/>
        <a:lstStyle/>
        <a:p>
          <a:endParaRPr lang="en-US"/>
        </a:p>
      </dgm:t>
    </dgm:pt>
    <dgm:pt modelId="{10643821-2960-4DBC-84F8-ECAB0CFABEFE}" type="sibTrans" cxnId="{E2665E1C-FFE7-4019-AFA2-AEEF769149FA}">
      <dgm:prSet/>
      <dgm:spPr/>
      <dgm:t>
        <a:bodyPr/>
        <a:lstStyle/>
        <a:p>
          <a:endParaRPr lang="en-US"/>
        </a:p>
      </dgm:t>
    </dgm:pt>
    <dgm:pt modelId="{385C7C67-00E9-4719-B607-4EAB1C98E131}">
      <dgm:prSet/>
      <dgm:spPr/>
      <dgm:t>
        <a:bodyPr/>
        <a:lstStyle/>
        <a:p>
          <a:r>
            <a:rPr lang="en-US"/>
            <a:t>Acute lymphoblastic leukemia (ALL) cells grow quickly and have rapid metabolic processes.</a:t>
          </a:r>
        </a:p>
      </dgm:t>
    </dgm:pt>
    <dgm:pt modelId="{EF9F901E-CF6B-4D82-A3D5-5FE708A42C54}" type="parTrans" cxnId="{8801DFB9-9B59-4D13-8B27-2F4AE92AD06F}">
      <dgm:prSet/>
      <dgm:spPr/>
      <dgm:t>
        <a:bodyPr/>
        <a:lstStyle/>
        <a:p>
          <a:endParaRPr lang="en-US"/>
        </a:p>
      </dgm:t>
    </dgm:pt>
    <dgm:pt modelId="{AD7D9332-D5A6-44B6-AC19-08176A46BFC3}" type="sibTrans" cxnId="{8801DFB9-9B59-4D13-8B27-2F4AE92AD06F}">
      <dgm:prSet/>
      <dgm:spPr/>
      <dgm:t>
        <a:bodyPr/>
        <a:lstStyle/>
        <a:p>
          <a:endParaRPr lang="en-US"/>
        </a:p>
      </dgm:t>
    </dgm:pt>
    <dgm:pt modelId="{BDDE5492-BEBC-4E8E-842F-AA3419B2858F}">
      <dgm:prSet/>
      <dgm:spPr/>
      <dgm:t>
        <a:bodyPr/>
        <a:lstStyle/>
        <a:p>
          <a:r>
            <a:rPr lang="en-US"/>
            <a:t>ALL cells lack adequate levels of the required enzyme, asparagine synthetase, and require higher amounts so cannot survive asparagine depletion.</a:t>
          </a:r>
        </a:p>
      </dgm:t>
    </dgm:pt>
    <dgm:pt modelId="{E8D3887E-C901-420A-BBDA-834BB3CE2F28}" type="parTrans" cxnId="{9F936927-BE3C-4ABA-8B75-B37FDF2BAAE3}">
      <dgm:prSet/>
      <dgm:spPr/>
      <dgm:t>
        <a:bodyPr/>
        <a:lstStyle/>
        <a:p>
          <a:endParaRPr lang="en-US"/>
        </a:p>
      </dgm:t>
    </dgm:pt>
    <dgm:pt modelId="{7F038F1E-E2D4-41D6-BD4B-017FA7884400}" type="sibTrans" cxnId="{9F936927-BE3C-4ABA-8B75-B37FDF2BAAE3}">
      <dgm:prSet/>
      <dgm:spPr/>
      <dgm:t>
        <a:bodyPr/>
        <a:lstStyle/>
        <a:p>
          <a:endParaRPr lang="en-US"/>
        </a:p>
      </dgm:t>
    </dgm:pt>
    <dgm:pt modelId="{70844517-4471-42B3-9595-78012D504DFA}" type="pres">
      <dgm:prSet presAssocID="{22B2F59F-A2B7-4327-A7BA-EB294F560AD5}" presName="outerComposite" presStyleCnt="0">
        <dgm:presLayoutVars>
          <dgm:chMax val="5"/>
          <dgm:dir/>
          <dgm:resizeHandles val="exact"/>
        </dgm:presLayoutVars>
      </dgm:prSet>
      <dgm:spPr/>
    </dgm:pt>
    <dgm:pt modelId="{D5CBCD33-CE65-4971-8334-F685071CF561}" type="pres">
      <dgm:prSet presAssocID="{22B2F59F-A2B7-4327-A7BA-EB294F560AD5}" presName="dummyMaxCanvas" presStyleCnt="0">
        <dgm:presLayoutVars/>
      </dgm:prSet>
      <dgm:spPr/>
    </dgm:pt>
    <dgm:pt modelId="{6E60B030-9B0E-4B96-B350-4130BB28A1D1}" type="pres">
      <dgm:prSet presAssocID="{22B2F59F-A2B7-4327-A7BA-EB294F560AD5}" presName="FourNodes_1" presStyleLbl="node1" presStyleIdx="0" presStyleCnt="4">
        <dgm:presLayoutVars>
          <dgm:bulletEnabled val="1"/>
        </dgm:presLayoutVars>
      </dgm:prSet>
      <dgm:spPr/>
    </dgm:pt>
    <dgm:pt modelId="{77A87200-CF36-4614-801D-72E4DBA00463}" type="pres">
      <dgm:prSet presAssocID="{22B2F59F-A2B7-4327-A7BA-EB294F560AD5}" presName="FourNodes_2" presStyleLbl="node1" presStyleIdx="1" presStyleCnt="4">
        <dgm:presLayoutVars>
          <dgm:bulletEnabled val="1"/>
        </dgm:presLayoutVars>
      </dgm:prSet>
      <dgm:spPr/>
    </dgm:pt>
    <dgm:pt modelId="{7E437493-B48D-4BF0-B614-1F3956C2B1AF}" type="pres">
      <dgm:prSet presAssocID="{22B2F59F-A2B7-4327-A7BA-EB294F560AD5}" presName="FourNodes_3" presStyleLbl="node1" presStyleIdx="2" presStyleCnt="4">
        <dgm:presLayoutVars>
          <dgm:bulletEnabled val="1"/>
        </dgm:presLayoutVars>
      </dgm:prSet>
      <dgm:spPr/>
    </dgm:pt>
    <dgm:pt modelId="{113FF039-6FE8-4A68-A8CA-5C1EB905D09F}" type="pres">
      <dgm:prSet presAssocID="{22B2F59F-A2B7-4327-A7BA-EB294F560AD5}" presName="FourNodes_4" presStyleLbl="node1" presStyleIdx="3" presStyleCnt="4">
        <dgm:presLayoutVars>
          <dgm:bulletEnabled val="1"/>
        </dgm:presLayoutVars>
      </dgm:prSet>
      <dgm:spPr/>
    </dgm:pt>
    <dgm:pt modelId="{A4A4DDF5-2B2F-44F0-8BA2-182CE1184FC2}" type="pres">
      <dgm:prSet presAssocID="{22B2F59F-A2B7-4327-A7BA-EB294F560AD5}" presName="FourConn_1-2" presStyleLbl="fgAccFollowNode1" presStyleIdx="0" presStyleCnt="3">
        <dgm:presLayoutVars>
          <dgm:bulletEnabled val="1"/>
        </dgm:presLayoutVars>
      </dgm:prSet>
      <dgm:spPr/>
    </dgm:pt>
    <dgm:pt modelId="{5C1BA647-E16C-4F50-B4CF-85A095DD27E9}" type="pres">
      <dgm:prSet presAssocID="{22B2F59F-A2B7-4327-A7BA-EB294F560AD5}" presName="FourConn_2-3" presStyleLbl="fgAccFollowNode1" presStyleIdx="1" presStyleCnt="3">
        <dgm:presLayoutVars>
          <dgm:bulletEnabled val="1"/>
        </dgm:presLayoutVars>
      </dgm:prSet>
      <dgm:spPr/>
    </dgm:pt>
    <dgm:pt modelId="{09C1D533-45B5-456A-B968-4E85F7A616DF}" type="pres">
      <dgm:prSet presAssocID="{22B2F59F-A2B7-4327-A7BA-EB294F560AD5}" presName="FourConn_3-4" presStyleLbl="fgAccFollowNode1" presStyleIdx="2" presStyleCnt="3">
        <dgm:presLayoutVars>
          <dgm:bulletEnabled val="1"/>
        </dgm:presLayoutVars>
      </dgm:prSet>
      <dgm:spPr/>
    </dgm:pt>
    <dgm:pt modelId="{516F1382-5DFC-4F08-AD92-8DF21B535F3F}" type="pres">
      <dgm:prSet presAssocID="{22B2F59F-A2B7-4327-A7BA-EB294F560AD5}" presName="FourNodes_1_text" presStyleLbl="node1" presStyleIdx="3" presStyleCnt="4">
        <dgm:presLayoutVars>
          <dgm:bulletEnabled val="1"/>
        </dgm:presLayoutVars>
      </dgm:prSet>
      <dgm:spPr/>
    </dgm:pt>
    <dgm:pt modelId="{C15608A5-97D4-4B20-AB19-417B72822250}" type="pres">
      <dgm:prSet presAssocID="{22B2F59F-A2B7-4327-A7BA-EB294F560AD5}" presName="FourNodes_2_text" presStyleLbl="node1" presStyleIdx="3" presStyleCnt="4">
        <dgm:presLayoutVars>
          <dgm:bulletEnabled val="1"/>
        </dgm:presLayoutVars>
      </dgm:prSet>
      <dgm:spPr/>
    </dgm:pt>
    <dgm:pt modelId="{0E510372-D794-46A2-81AB-7C23E87EC2B5}" type="pres">
      <dgm:prSet presAssocID="{22B2F59F-A2B7-4327-A7BA-EB294F560AD5}" presName="FourNodes_3_text" presStyleLbl="node1" presStyleIdx="3" presStyleCnt="4">
        <dgm:presLayoutVars>
          <dgm:bulletEnabled val="1"/>
        </dgm:presLayoutVars>
      </dgm:prSet>
      <dgm:spPr/>
    </dgm:pt>
    <dgm:pt modelId="{0A478D3C-6666-488F-80C1-0ECF93060457}" type="pres">
      <dgm:prSet presAssocID="{22B2F59F-A2B7-4327-A7BA-EB294F560AD5}" presName="FourNodes_4_text" presStyleLbl="node1" presStyleIdx="3" presStyleCnt="4">
        <dgm:presLayoutVars>
          <dgm:bulletEnabled val="1"/>
        </dgm:presLayoutVars>
      </dgm:prSet>
      <dgm:spPr/>
    </dgm:pt>
  </dgm:ptLst>
  <dgm:cxnLst>
    <dgm:cxn modelId="{E2665E1C-FFE7-4019-AFA2-AEEF769149FA}" srcId="{22B2F59F-A2B7-4327-A7BA-EB294F560AD5}" destId="{F02FB896-48A1-4403-8C90-4F71B2D55B4A}" srcOrd="1" destOrd="0" parTransId="{A1014CA5-765D-4EFF-B306-8F1A8058833E}" sibTransId="{10643821-2960-4DBC-84F8-ECAB0CFABEFE}"/>
    <dgm:cxn modelId="{9F936927-BE3C-4ABA-8B75-B37FDF2BAAE3}" srcId="{22B2F59F-A2B7-4327-A7BA-EB294F560AD5}" destId="{BDDE5492-BEBC-4E8E-842F-AA3419B2858F}" srcOrd="3" destOrd="0" parTransId="{E8D3887E-C901-420A-BBDA-834BB3CE2F28}" sibTransId="{7F038F1E-E2D4-41D6-BD4B-017FA7884400}"/>
    <dgm:cxn modelId="{E758CD32-ACC6-4B83-95F9-D510079BECCC}" type="presOf" srcId="{385C7C67-00E9-4719-B607-4EAB1C98E131}" destId="{0E510372-D794-46A2-81AB-7C23E87EC2B5}" srcOrd="1" destOrd="0" presId="urn:microsoft.com/office/officeart/2005/8/layout/vProcess5"/>
    <dgm:cxn modelId="{6AC1673C-5CCE-471F-B822-90AA4F2424DC}" type="presOf" srcId="{BDDE5492-BEBC-4E8E-842F-AA3419B2858F}" destId="{0A478D3C-6666-488F-80C1-0ECF93060457}" srcOrd="1" destOrd="0" presId="urn:microsoft.com/office/officeart/2005/8/layout/vProcess5"/>
    <dgm:cxn modelId="{13FB5850-2474-4453-84C5-C695A1134E57}" type="presOf" srcId="{15F96FF0-8A06-414A-8780-165B5184E96E}" destId="{516F1382-5DFC-4F08-AD92-8DF21B535F3F}" srcOrd="1" destOrd="0" presId="urn:microsoft.com/office/officeart/2005/8/layout/vProcess5"/>
    <dgm:cxn modelId="{39FFCA8C-4F13-48A0-83A1-6CA59F60EC85}" type="presOf" srcId="{385C7C67-00E9-4719-B607-4EAB1C98E131}" destId="{7E437493-B48D-4BF0-B614-1F3956C2B1AF}" srcOrd="0" destOrd="0" presId="urn:microsoft.com/office/officeart/2005/8/layout/vProcess5"/>
    <dgm:cxn modelId="{78E23F97-8C69-41B3-9600-DCB8996AFE4C}" type="presOf" srcId="{AD7D9332-D5A6-44B6-AC19-08176A46BFC3}" destId="{09C1D533-45B5-456A-B968-4E85F7A616DF}" srcOrd="0" destOrd="0" presId="urn:microsoft.com/office/officeart/2005/8/layout/vProcess5"/>
    <dgm:cxn modelId="{30621AB3-74EC-431B-AEBB-897FFC3F3915}" srcId="{22B2F59F-A2B7-4327-A7BA-EB294F560AD5}" destId="{15F96FF0-8A06-414A-8780-165B5184E96E}" srcOrd="0" destOrd="0" parTransId="{4AC1DDC6-5B20-4988-AABA-78F80FA98B36}" sibTransId="{FF365470-DDE9-4F5E-B3CA-F3B0FF1AA456}"/>
    <dgm:cxn modelId="{9299A0B8-05E4-4C12-A1E7-1590F8A096D0}" type="presOf" srcId="{15F96FF0-8A06-414A-8780-165B5184E96E}" destId="{6E60B030-9B0E-4B96-B350-4130BB28A1D1}" srcOrd="0" destOrd="0" presId="urn:microsoft.com/office/officeart/2005/8/layout/vProcess5"/>
    <dgm:cxn modelId="{8801DFB9-9B59-4D13-8B27-2F4AE92AD06F}" srcId="{22B2F59F-A2B7-4327-A7BA-EB294F560AD5}" destId="{385C7C67-00E9-4719-B607-4EAB1C98E131}" srcOrd="2" destOrd="0" parTransId="{EF9F901E-CF6B-4D82-A3D5-5FE708A42C54}" sibTransId="{AD7D9332-D5A6-44B6-AC19-08176A46BFC3}"/>
    <dgm:cxn modelId="{BFB1B2C1-A7F4-417A-B567-67B6697E73C7}" type="presOf" srcId="{FF365470-DDE9-4F5E-B3CA-F3B0FF1AA456}" destId="{A4A4DDF5-2B2F-44F0-8BA2-182CE1184FC2}" srcOrd="0" destOrd="0" presId="urn:microsoft.com/office/officeart/2005/8/layout/vProcess5"/>
    <dgm:cxn modelId="{358580C3-C1F5-46B5-8BF2-79A20C68AC97}" type="presOf" srcId="{BDDE5492-BEBC-4E8E-842F-AA3419B2858F}" destId="{113FF039-6FE8-4A68-A8CA-5C1EB905D09F}" srcOrd="0" destOrd="0" presId="urn:microsoft.com/office/officeart/2005/8/layout/vProcess5"/>
    <dgm:cxn modelId="{786AD6CB-243B-470D-B653-C33C95E4C080}" type="presOf" srcId="{F02FB896-48A1-4403-8C90-4F71B2D55B4A}" destId="{C15608A5-97D4-4B20-AB19-417B72822250}" srcOrd="1" destOrd="0" presId="urn:microsoft.com/office/officeart/2005/8/layout/vProcess5"/>
    <dgm:cxn modelId="{D81E26D0-672E-4546-AFD9-638428B91497}" type="presOf" srcId="{22B2F59F-A2B7-4327-A7BA-EB294F560AD5}" destId="{70844517-4471-42B3-9595-78012D504DFA}" srcOrd="0" destOrd="0" presId="urn:microsoft.com/office/officeart/2005/8/layout/vProcess5"/>
    <dgm:cxn modelId="{90ABE4D2-1569-476E-B10C-594046741BBC}" type="presOf" srcId="{10643821-2960-4DBC-84F8-ECAB0CFABEFE}" destId="{5C1BA647-E16C-4F50-B4CF-85A095DD27E9}" srcOrd="0" destOrd="0" presId="urn:microsoft.com/office/officeart/2005/8/layout/vProcess5"/>
    <dgm:cxn modelId="{F60415DB-B634-4655-8AE3-746D2A46AD05}" type="presOf" srcId="{F02FB896-48A1-4403-8C90-4F71B2D55B4A}" destId="{77A87200-CF36-4614-801D-72E4DBA00463}" srcOrd="0" destOrd="0" presId="urn:microsoft.com/office/officeart/2005/8/layout/vProcess5"/>
    <dgm:cxn modelId="{216ACD72-AAE2-4743-93B4-CFD6D7B681FD}" type="presParOf" srcId="{70844517-4471-42B3-9595-78012D504DFA}" destId="{D5CBCD33-CE65-4971-8334-F685071CF561}" srcOrd="0" destOrd="0" presId="urn:microsoft.com/office/officeart/2005/8/layout/vProcess5"/>
    <dgm:cxn modelId="{A22BB434-5A67-4797-901B-0CA586F48718}" type="presParOf" srcId="{70844517-4471-42B3-9595-78012D504DFA}" destId="{6E60B030-9B0E-4B96-B350-4130BB28A1D1}" srcOrd="1" destOrd="0" presId="urn:microsoft.com/office/officeart/2005/8/layout/vProcess5"/>
    <dgm:cxn modelId="{E4CA395B-CDEE-45E9-A53D-60E6E07D535F}" type="presParOf" srcId="{70844517-4471-42B3-9595-78012D504DFA}" destId="{77A87200-CF36-4614-801D-72E4DBA00463}" srcOrd="2" destOrd="0" presId="urn:microsoft.com/office/officeart/2005/8/layout/vProcess5"/>
    <dgm:cxn modelId="{46345177-4993-4039-8B3B-B022D6162DC4}" type="presParOf" srcId="{70844517-4471-42B3-9595-78012D504DFA}" destId="{7E437493-B48D-4BF0-B614-1F3956C2B1AF}" srcOrd="3" destOrd="0" presId="urn:microsoft.com/office/officeart/2005/8/layout/vProcess5"/>
    <dgm:cxn modelId="{F70A0319-221D-40EA-B2E8-2311336F4432}" type="presParOf" srcId="{70844517-4471-42B3-9595-78012D504DFA}" destId="{113FF039-6FE8-4A68-A8CA-5C1EB905D09F}" srcOrd="4" destOrd="0" presId="urn:microsoft.com/office/officeart/2005/8/layout/vProcess5"/>
    <dgm:cxn modelId="{97E13C0B-3F6B-407B-B7B5-96E4155EB1F1}" type="presParOf" srcId="{70844517-4471-42B3-9595-78012D504DFA}" destId="{A4A4DDF5-2B2F-44F0-8BA2-182CE1184FC2}" srcOrd="5" destOrd="0" presId="urn:microsoft.com/office/officeart/2005/8/layout/vProcess5"/>
    <dgm:cxn modelId="{4BAEC0ED-0975-4BBE-8961-3EADDB8D2439}" type="presParOf" srcId="{70844517-4471-42B3-9595-78012D504DFA}" destId="{5C1BA647-E16C-4F50-B4CF-85A095DD27E9}" srcOrd="6" destOrd="0" presId="urn:microsoft.com/office/officeart/2005/8/layout/vProcess5"/>
    <dgm:cxn modelId="{BAED2726-CDAF-4C11-8A64-191560C6DDD1}" type="presParOf" srcId="{70844517-4471-42B3-9595-78012D504DFA}" destId="{09C1D533-45B5-456A-B968-4E85F7A616DF}" srcOrd="7" destOrd="0" presId="urn:microsoft.com/office/officeart/2005/8/layout/vProcess5"/>
    <dgm:cxn modelId="{3E1EDA90-AD06-48CB-8781-2BDEA9BBCBF8}" type="presParOf" srcId="{70844517-4471-42B3-9595-78012D504DFA}" destId="{516F1382-5DFC-4F08-AD92-8DF21B535F3F}" srcOrd="8" destOrd="0" presId="urn:microsoft.com/office/officeart/2005/8/layout/vProcess5"/>
    <dgm:cxn modelId="{C140703D-959F-4B28-9E73-E20E69ED54FE}" type="presParOf" srcId="{70844517-4471-42B3-9595-78012D504DFA}" destId="{C15608A5-97D4-4B20-AB19-417B72822250}" srcOrd="9" destOrd="0" presId="urn:microsoft.com/office/officeart/2005/8/layout/vProcess5"/>
    <dgm:cxn modelId="{9C4D76D4-E754-482A-AE6B-D2DD441128B7}" type="presParOf" srcId="{70844517-4471-42B3-9595-78012D504DFA}" destId="{0E510372-D794-46A2-81AB-7C23E87EC2B5}" srcOrd="10" destOrd="0" presId="urn:microsoft.com/office/officeart/2005/8/layout/vProcess5"/>
    <dgm:cxn modelId="{0AC5237F-CB0C-4AD4-90E1-35754BCEFFA2}" type="presParOf" srcId="{70844517-4471-42B3-9595-78012D504DFA}" destId="{0A478D3C-6666-488F-80C1-0ECF9306045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1BEE2C-7B4A-410F-8F5B-7825A6671E3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B9A287D-340E-4193-95F1-FB79169DCBD8}">
      <dgm:prSet/>
      <dgm:spPr/>
      <dgm:t>
        <a:bodyPr/>
        <a:lstStyle/>
        <a:p>
          <a:r>
            <a:rPr lang="en-US"/>
            <a:t>High binding affinity for its substrate asparagine (low Km value).</a:t>
          </a:r>
        </a:p>
      </dgm:t>
    </dgm:pt>
    <dgm:pt modelId="{1F7A3A5A-EF63-4618-A66B-B8E5C8EDF5A2}" type="parTrans" cxnId="{956C3274-F3FE-4435-9A53-6ECA994EF553}">
      <dgm:prSet/>
      <dgm:spPr/>
      <dgm:t>
        <a:bodyPr/>
        <a:lstStyle/>
        <a:p>
          <a:endParaRPr lang="en-US"/>
        </a:p>
      </dgm:t>
    </dgm:pt>
    <dgm:pt modelId="{29010AEB-694E-4699-84A9-D77A6F388BFB}" type="sibTrans" cxnId="{956C3274-F3FE-4435-9A53-6ECA994EF553}">
      <dgm:prSet/>
      <dgm:spPr/>
      <dgm:t>
        <a:bodyPr/>
        <a:lstStyle/>
        <a:p>
          <a:endParaRPr lang="en-US"/>
        </a:p>
      </dgm:t>
    </dgm:pt>
    <dgm:pt modelId="{DCE9070C-EC6C-40C3-9F1C-ABD70FAE6A2C}">
      <dgm:prSet/>
      <dgm:spPr/>
      <dgm:t>
        <a:bodyPr/>
        <a:lstStyle/>
        <a:p>
          <a:r>
            <a:rPr lang="en-US"/>
            <a:t>Stable and active in pH of blood around 7.</a:t>
          </a:r>
        </a:p>
      </dgm:t>
    </dgm:pt>
    <dgm:pt modelId="{4A2138BE-813F-4DEB-ABD1-099F335CC7C4}" type="parTrans" cxnId="{46EAC98A-75F7-4687-AD2E-DFB1471ED9DE}">
      <dgm:prSet/>
      <dgm:spPr/>
      <dgm:t>
        <a:bodyPr/>
        <a:lstStyle/>
        <a:p>
          <a:endParaRPr lang="en-US"/>
        </a:p>
      </dgm:t>
    </dgm:pt>
    <dgm:pt modelId="{BA606D0E-5363-46BC-9DE7-E07EDD4934AB}" type="sibTrans" cxnId="{46EAC98A-75F7-4687-AD2E-DFB1471ED9DE}">
      <dgm:prSet/>
      <dgm:spPr/>
      <dgm:t>
        <a:bodyPr/>
        <a:lstStyle/>
        <a:p>
          <a:endParaRPr lang="en-US"/>
        </a:p>
      </dgm:t>
    </dgm:pt>
    <dgm:pt modelId="{44B97525-2C8A-4E12-AB66-68CC41408546}">
      <dgm:prSet/>
      <dgm:spPr/>
      <dgm:t>
        <a:bodyPr/>
        <a:lstStyle/>
        <a:p>
          <a:r>
            <a:rPr lang="en-US"/>
            <a:t>Low glutaminase activity – glutaminase causes non-immunologic side effects due to disruption of protein synthesis.</a:t>
          </a:r>
        </a:p>
      </dgm:t>
    </dgm:pt>
    <dgm:pt modelId="{130C7468-A82B-4C2D-A3AB-AA01F69823EC}" type="parTrans" cxnId="{1331A1D6-B27E-46E5-AB91-C4EAF79E8F88}">
      <dgm:prSet/>
      <dgm:spPr/>
      <dgm:t>
        <a:bodyPr/>
        <a:lstStyle/>
        <a:p>
          <a:endParaRPr lang="en-US"/>
        </a:p>
      </dgm:t>
    </dgm:pt>
    <dgm:pt modelId="{B99F8FAC-8250-4BD8-BA9C-AA6393C12620}" type="sibTrans" cxnId="{1331A1D6-B27E-46E5-AB91-C4EAF79E8F88}">
      <dgm:prSet/>
      <dgm:spPr/>
      <dgm:t>
        <a:bodyPr/>
        <a:lstStyle/>
        <a:p>
          <a:endParaRPr lang="en-US"/>
        </a:p>
      </dgm:t>
    </dgm:pt>
    <dgm:pt modelId="{913C02D8-CE82-468C-B05F-EB27F0A61D5B}">
      <dgm:prSet/>
      <dgm:spPr/>
      <dgm:t>
        <a:bodyPr/>
        <a:lstStyle/>
        <a:p>
          <a:r>
            <a:rPr lang="en-US"/>
            <a:t>No adverse effects.</a:t>
          </a:r>
        </a:p>
      </dgm:t>
    </dgm:pt>
    <dgm:pt modelId="{2BFD0189-0F55-4E18-B881-0773D15991D5}" type="parTrans" cxnId="{AA14668F-270F-4C1C-83D0-7EBE9C27BCAE}">
      <dgm:prSet/>
      <dgm:spPr/>
      <dgm:t>
        <a:bodyPr/>
        <a:lstStyle/>
        <a:p>
          <a:endParaRPr lang="en-US"/>
        </a:p>
      </dgm:t>
    </dgm:pt>
    <dgm:pt modelId="{B7EED7B1-557B-49DB-AC30-680564EA31C3}" type="sibTrans" cxnId="{AA14668F-270F-4C1C-83D0-7EBE9C27BCAE}">
      <dgm:prSet/>
      <dgm:spPr/>
      <dgm:t>
        <a:bodyPr/>
        <a:lstStyle/>
        <a:p>
          <a:endParaRPr lang="en-US"/>
        </a:p>
      </dgm:t>
    </dgm:pt>
    <dgm:pt modelId="{7C515639-33EF-4ADF-ABA6-1D87AFFA4B9A}">
      <dgm:prSet/>
      <dgm:spPr/>
      <dgm:t>
        <a:bodyPr/>
        <a:lstStyle/>
        <a:p>
          <a:r>
            <a:rPr lang="en-US"/>
            <a:t>No immunogenic complications.</a:t>
          </a:r>
        </a:p>
      </dgm:t>
    </dgm:pt>
    <dgm:pt modelId="{D2A68890-E356-4D30-80AD-8192A495E2D4}" type="parTrans" cxnId="{11EA8CD6-905F-4A67-96F8-308BA3D2F88C}">
      <dgm:prSet/>
      <dgm:spPr/>
      <dgm:t>
        <a:bodyPr/>
        <a:lstStyle/>
        <a:p>
          <a:endParaRPr lang="en-US"/>
        </a:p>
      </dgm:t>
    </dgm:pt>
    <dgm:pt modelId="{89ED1595-4386-4C0F-8BB1-00330023088E}" type="sibTrans" cxnId="{11EA8CD6-905F-4A67-96F8-308BA3D2F88C}">
      <dgm:prSet/>
      <dgm:spPr/>
      <dgm:t>
        <a:bodyPr/>
        <a:lstStyle/>
        <a:p>
          <a:endParaRPr lang="en-US"/>
        </a:p>
      </dgm:t>
    </dgm:pt>
    <dgm:pt modelId="{138B42D2-889B-4E26-B664-81BB1F678CF2}">
      <dgm:prSet/>
      <dgm:spPr/>
      <dgm:t>
        <a:bodyPr/>
        <a:lstStyle/>
        <a:p>
          <a:r>
            <a:rPr lang="en-US"/>
            <a:t>Delayed clearance from plasma (long half-life).</a:t>
          </a:r>
        </a:p>
      </dgm:t>
    </dgm:pt>
    <dgm:pt modelId="{2EC29C56-47AC-4FA0-A40E-7027B653570C}" type="parTrans" cxnId="{33FD8E39-72CD-4537-9FB1-545F92F59D56}">
      <dgm:prSet/>
      <dgm:spPr/>
      <dgm:t>
        <a:bodyPr/>
        <a:lstStyle/>
        <a:p>
          <a:endParaRPr lang="en-US"/>
        </a:p>
      </dgm:t>
    </dgm:pt>
    <dgm:pt modelId="{338FFE3C-9EBC-42F5-8D05-AD78497E6085}" type="sibTrans" cxnId="{33FD8E39-72CD-4537-9FB1-545F92F59D56}">
      <dgm:prSet/>
      <dgm:spPr/>
      <dgm:t>
        <a:bodyPr/>
        <a:lstStyle/>
        <a:p>
          <a:endParaRPr lang="en-US"/>
        </a:p>
      </dgm:t>
    </dgm:pt>
    <dgm:pt modelId="{C2E59B0C-1BDE-453A-95D9-41F62BB674CC}" type="pres">
      <dgm:prSet presAssocID="{C61BEE2C-7B4A-410F-8F5B-7825A6671E32}" presName="root" presStyleCnt="0">
        <dgm:presLayoutVars>
          <dgm:dir/>
          <dgm:resizeHandles val="exact"/>
        </dgm:presLayoutVars>
      </dgm:prSet>
      <dgm:spPr/>
    </dgm:pt>
    <dgm:pt modelId="{4A360133-AFE6-4CA7-ADD1-B576108C81C8}" type="pres">
      <dgm:prSet presAssocID="{3B9A287D-340E-4193-95F1-FB79169DCBD8}" presName="compNode" presStyleCnt="0"/>
      <dgm:spPr/>
    </dgm:pt>
    <dgm:pt modelId="{5F65BA4E-45F1-4DAE-8558-07569DF95168}" type="pres">
      <dgm:prSet presAssocID="{3B9A287D-340E-4193-95F1-FB79169DCBD8}" presName="bgRect" presStyleLbl="bgShp" presStyleIdx="0" presStyleCnt="6"/>
      <dgm:spPr/>
    </dgm:pt>
    <dgm:pt modelId="{D808799E-9093-4CC5-A9D6-9E1A5A349336}" type="pres">
      <dgm:prSet presAssocID="{3B9A287D-340E-4193-95F1-FB79169DCBD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ve Sign"/>
        </a:ext>
      </dgm:extLst>
    </dgm:pt>
    <dgm:pt modelId="{9D9D6E59-2B5F-4D76-A51A-E45B7B86552E}" type="pres">
      <dgm:prSet presAssocID="{3B9A287D-340E-4193-95F1-FB79169DCBD8}" presName="spaceRect" presStyleCnt="0"/>
      <dgm:spPr/>
    </dgm:pt>
    <dgm:pt modelId="{F63A8FB4-5CE8-4ECE-AFA1-9F41778B7562}" type="pres">
      <dgm:prSet presAssocID="{3B9A287D-340E-4193-95F1-FB79169DCBD8}" presName="parTx" presStyleLbl="revTx" presStyleIdx="0" presStyleCnt="6">
        <dgm:presLayoutVars>
          <dgm:chMax val="0"/>
          <dgm:chPref val="0"/>
        </dgm:presLayoutVars>
      </dgm:prSet>
      <dgm:spPr/>
    </dgm:pt>
    <dgm:pt modelId="{AD21EEE3-EEC3-49F1-AD9E-55D1F43454CA}" type="pres">
      <dgm:prSet presAssocID="{29010AEB-694E-4699-84A9-D77A6F388BFB}" presName="sibTrans" presStyleCnt="0"/>
      <dgm:spPr/>
    </dgm:pt>
    <dgm:pt modelId="{9B39F1CA-630C-4FBF-8313-6FEB7D5B1B27}" type="pres">
      <dgm:prSet presAssocID="{DCE9070C-EC6C-40C3-9F1C-ABD70FAE6A2C}" presName="compNode" presStyleCnt="0"/>
      <dgm:spPr/>
    </dgm:pt>
    <dgm:pt modelId="{5E5EA444-A7ED-47EC-836B-74B4F6D8BFFB}" type="pres">
      <dgm:prSet presAssocID="{DCE9070C-EC6C-40C3-9F1C-ABD70FAE6A2C}" presName="bgRect" presStyleLbl="bgShp" presStyleIdx="1" presStyleCnt="6"/>
      <dgm:spPr/>
    </dgm:pt>
    <dgm:pt modelId="{18C345CC-5609-453A-98D0-BE4C85290627}" type="pres">
      <dgm:prSet presAssocID="{DCE9070C-EC6C-40C3-9F1C-ABD70FAE6A2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CFD831EF-D1F2-4F74-9DA3-D77919B2C7BE}" type="pres">
      <dgm:prSet presAssocID="{DCE9070C-EC6C-40C3-9F1C-ABD70FAE6A2C}" presName="spaceRect" presStyleCnt="0"/>
      <dgm:spPr/>
    </dgm:pt>
    <dgm:pt modelId="{A9D47154-854B-4856-912F-5B10BA40C7DC}" type="pres">
      <dgm:prSet presAssocID="{DCE9070C-EC6C-40C3-9F1C-ABD70FAE6A2C}" presName="parTx" presStyleLbl="revTx" presStyleIdx="1" presStyleCnt="6">
        <dgm:presLayoutVars>
          <dgm:chMax val="0"/>
          <dgm:chPref val="0"/>
        </dgm:presLayoutVars>
      </dgm:prSet>
      <dgm:spPr/>
    </dgm:pt>
    <dgm:pt modelId="{A0EAA9F2-176E-4B3E-83A8-EE8939A86CC1}" type="pres">
      <dgm:prSet presAssocID="{BA606D0E-5363-46BC-9DE7-E07EDD4934AB}" presName="sibTrans" presStyleCnt="0"/>
      <dgm:spPr/>
    </dgm:pt>
    <dgm:pt modelId="{B0B5529B-43CA-4AB1-B6F0-97B3F48D7E6D}" type="pres">
      <dgm:prSet presAssocID="{44B97525-2C8A-4E12-AB66-68CC41408546}" presName="compNode" presStyleCnt="0"/>
      <dgm:spPr/>
    </dgm:pt>
    <dgm:pt modelId="{9544FBAB-EDF0-4051-8E99-FD10695C94C3}" type="pres">
      <dgm:prSet presAssocID="{44B97525-2C8A-4E12-AB66-68CC41408546}" presName="bgRect" presStyleLbl="bgShp" presStyleIdx="2" presStyleCnt="6"/>
      <dgm:spPr/>
    </dgm:pt>
    <dgm:pt modelId="{20525259-F6F7-4708-BF18-F938EF205E1A}" type="pres">
      <dgm:prSet presAssocID="{44B97525-2C8A-4E12-AB66-68CC4140854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t"/>
        </a:ext>
      </dgm:extLst>
    </dgm:pt>
    <dgm:pt modelId="{8AB27092-9233-484C-A08C-E8BCA685455A}" type="pres">
      <dgm:prSet presAssocID="{44B97525-2C8A-4E12-AB66-68CC41408546}" presName="spaceRect" presStyleCnt="0"/>
      <dgm:spPr/>
    </dgm:pt>
    <dgm:pt modelId="{CC757691-E1D7-49D9-833B-9312B24090F6}" type="pres">
      <dgm:prSet presAssocID="{44B97525-2C8A-4E12-AB66-68CC41408546}" presName="parTx" presStyleLbl="revTx" presStyleIdx="2" presStyleCnt="6">
        <dgm:presLayoutVars>
          <dgm:chMax val="0"/>
          <dgm:chPref val="0"/>
        </dgm:presLayoutVars>
      </dgm:prSet>
      <dgm:spPr/>
    </dgm:pt>
    <dgm:pt modelId="{CC551D06-45D9-4224-97A0-7F41D2AD9A12}" type="pres">
      <dgm:prSet presAssocID="{B99F8FAC-8250-4BD8-BA9C-AA6393C12620}" presName="sibTrans" presStyleCnt="0"/>
      <dgm:spPr/>
    </dgm:pt>
    <dgm:pt modelId="{781AA71C-0810-4B54-A89F-491C457DCDDC}" type="pres">
      <dgm:prSet presAssocID="{913C02D8-CE82-468C-B05F-EB27F0A61D5B}" presName="compNode" presStyleCnt="0"/>
      <dgm:spPr/>
    </dgm:pt>
    <dgm:pt modelId="{0DF16F0E-1768-4BF3-B812-6F9370D01012}" type="pres">
      <dgm:prSet presAssocID="{913C02D8-CE82-468C-B05F-EB27F0A61D5B}" presName="bgRect" presStyleLbl="bgShp" presStyleIdx="3" presStyleCnt="6"/>
      <dgm:spPr/>
    </dgm:pt>
    <dgm:pt modelId="{3F39E6D2-9F1B-47A7-A559-F8E7E02F1909}" type="pres">
      <dgm:prSet presAssocID="{913C02D8-CE82-468C-B05F-EB27F0A61D5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80F2DC17-68FC-493F-8DAE-7B086E415C93}" type="pres">
      <dgm:prSet presAssocID="{913C02D8-CE82-468C-B05F-EB27F0A61D5B}" presName="spaceRect" presStyleCnt="0"/>
      <dgm:spPr/>
    </dgm:pt>
    <dgm:pt modelId="{BD152E69-370D-47C5-B86A-311C0617D814}" type="pres">
      <dgm:prSet presAssocID="{913C02D8-CE82-468C-B05F-EB27F0A61D5B}" presName="parTx" presStyleLbl="revTx" presStyleIdx="3" presStyleCnt="6">
        <dgm:presLayoutVars>
          <dgm:chMax val="0"/>
          <dgm:chPref val="0"/>
        </dgm:presLayoutVars>
      </dgm:prSet>
      <dgm:spPr/>
    </dgm:pt>
    <dgm:pt modelId="{BD35EB7E-351E-4CB7-A06F-027C7EE295B4}" type="pres">
      <dgm:prSet presAssocID="{B7EED7B1-557B-49DB-AC30-680564EA31C3}" presName="sibTrans" presStyleCnt="0"/>
      <dgm:spPr/>
    </dgm:pt>
    <dgm:pt modelId="{FA023330-BE31-439E-BF5A-6D853CC66484}" type="pres">
      <dgm:prSet presAssocID="{7C515639-33EF-4ADF-ABA6-1D87AFFA4B9A}" presName="compNode" presStyleCnt="0"/>
      <dgm:spPr/>
    </dgm:pt>
    <dgm:pt modelId="{38B11F13-C09A-4E88-9807-2D9B2E461B3F}" type="pres">
      <dgm:prSet presAssocID="{7C515639-33EF-4ADF-ABA6-1D87AFFA4B9A}" presName="bgRect" presStyleLbl="bgShp" presStyleIdx="4" presStyleCnt="6"/>
      <dgm:spPr/>
    </dgm:pt>
    <dgm:pt modelId="{E468C019-0A98-470D-827D-532F815B7C66}" type="pres">
      <dgm:prSet presAssocID="{7C515639-33EF-4ADF-ABA6-1D87AFFA4B9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E5329356-CC87-498F-913F-CC178520847B}" type="pres">
      <dgm:prSet presAssocID="{7C515639-33EF-4ADF-ABA6-1D87AFFA4B9A}" presName="spaceRect" presStyleCnt="0"/>
      <dgm:spPr/>
    </dgm:pt>
    <dgm:pt modelId="{306D5859-51D3-4F22-8E61-65B1D68EEAA6}" type="pres">
      <dgm:prSet presAssocID="{7C515639-33EF-4ADF-ABA6-1D87AFFA4B9A}" presName="parTx" presStyleLbl="revTx" presStyleIdx="4" presStyleCnt="6">
        <dgm:presLayoutVars>
          <dgm:chMax val="0"/>
          <dgm:chPref val="0"/>
        </dgm:presLayoutVars>
      </dgm:prSet>
      <dgm:spPr/>
    </dgm:pt>
    <dgm:pt modelId="{73B0D703-2C32-4C8A-8108-2A2AC8549FFD}" type="pres">
      <dgm:prSet presAssocID="{89ED1595-4386-4C0F-8BB1-00330023088E}" presName="sibTrans" presStyleCnt="0"/>
      <dgm:spPr/>
    </dgm:pt>
    <dgm:pt modelId="{63623524-7BB4-403D-86CC-FD660193E3EF}" type="pres">
      <dgm:prSet presAssocID="{138B42D2-889B-4E26-B664-81BB1F678CF2}" presName="compNode" presStyleCnt="0"/>
      <dgm:spPr/>
    </dgm:pt>
    <dgm:pt modelId="{9E305570-11F7-469E-AAC8-8270379725FA}" type="pres">
      <dgm:prSet presAssocID="{138B42D2-889B-4E26-B664-81BB1F678CF2}" presName="bgRect" presStyleLbl="bgShp" presStyleIdx="5" presStyleCnt="6"/>
      <dgm:spPr/>
    </dgm:pt>
    <dgm:pt modelId="{48BA5415-4CB1-40E7-BCA5-1A29814E4486}" type="pres">
      <dgm:prSet presAssocID="{138B42D2-889B-4E26-B664-81BB1F678CF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V"/>
        </a:ext>
      </dgm:extLst>
    </dgm:pt>
    <dgm:pt modelId="{9D492BA0-9CF7-4542-BC56-496D05731C91}" type="pres">
      <dgm:prSet presAssocID="{138B42D2-889B-4E26-B664-81BB1F678CF2}" presName="spaceRect" presStyleCnt="0"/>
      <dgm:spPr/>
    </dgm:pt>
    <dgm:pt modelId="{E01DE72A-7DA3-4A2E-9549-A69F36D6B538}" type="pres">
      <dgm:prSet presAssocID="{138B42D2-889B-4E26-B664-81BB1F678CF2}" presName="parTx" presStyleLbl="revTx" presStyleIdx="5" presStyleCnt="6">
        <dgm:presLayoutVars>
          <dgm:chMax val="0"/>
          <dgm:chPref val="0"/>
        </dgm:presLayoutVars>
      </dgm:prSet>
      <dgm:spPr/>
    </dgm:pt>
  </dgm:ptLst>
  <dgm:cxnLst>
    <dgm:cxn modelId="{F079E70C-EBF5-44BF-BA34-ACF3CCC52794}" type="presOf" srcId="{913C02D8-CE82-468C-B05F-EB27F0A61D5B}" destId="{BD152E69-370D-47C5-B86A-311C0617D814}" srcOrd="0" destOrd="0" presId="urn:microsoft.com/office/officeart/2018/2/layout/IconVerticalSolidList"/>
    <dgm:cxn modelId="{DB0ECC20-3EBD-418F-869D-6CE626787B69}" type="presOf" srcId="{3B9A287D-340E-4193-95F1-FB79169DCBD8}" destId="{F63A8FB4-5CE8-4ECE-AFA1-9F41778B7562}" srcOrd="0" destOrd="0" presId="urn:microsoft.com/office/officeart/2018/2/layout/IconVerticalSolidList"/>
    <dgm:cxn modelId="{33FD8E39-72CD-4537-9FB1-545F92F59D56}" srcId="{C61BEE2C-7B4A-410F-8F5B-7825A6671E32}" destId="{138B42D2-889B-4E26-B664-81BB1F678CF2}" srcOrd="5" destOrd="0" parTransId="{2EC29C56-47AC-4FA0-A40E-7027B653570C}" sibTransId="{338FFE3C-9EBC-42F5-8D05-AD78497E6085}"/>
    <dgm:cxn modelId="{A46F486F-E8AD-4711-B265-ABAEAAD79207}" type="presOf" srcId="{138B42D2-889B-4E26-B664-81BB1F678CF2}" destId="{E01DE72A-7DA3-4A2E-9549-A69F36D6B538}" srcOrd="0" destOrd="0" presId="urn:microsoft.com/office/officeart/2018/2/layout/IconVerticalSolidList"/>
    <dgm:cxn modelId="{956C3274-F3FE-4435-9A53-6ECA994EF553}" srcId="{C61BEE2C-7B4A-410F-8F5B-7825A6671E32}" destId="{3B9A287D-340E-4193-95F1-FB79169DCBD8}" srcOrd="0" destOrd="0" parTransId="{1F7A3A5A-EF63-4618-A66B-B8E5C8EDF5A2}" sibTransId="{29010AEB-694E-4699-84A9-D77A6F388BFB}"/>
    <dgm:cxn modelId="{B349DD79-1F79-44F7-B604-437C04E1DA63}" type="presOf" srcId="{7C515639-33EF-4ADF-ABA6-1D87AFFA4B9A}" destId="{306D5859-51D3-4F22-8E61-65B1D68EEAA6}" srcOrd="0" destOrd="0" presId="urn:microsoft.com/office/officeart/2018/2/layout/IconVerticalSolidList"/>
    <dgm:cxn modelId="{46EAC98A-75F7-4687-AD2E-DFB1471ED9DE}" srcId="{C61BEE2C-7B4A-410F-8F5B-7825A6671E32}" destId="{DCE9070C-EC6C-40C3-9F1C-ABD70FAE6A2C}" srcOrd="1" destOrd="0" parTransId="{4A2138BE-813F-4DEB-ABD1-099F335CC7C4}" sibTransId="{BA606D0E-5363-46BC-9DE7-E07EDD4934AB}"/>
    <dgm:cxn modelId="{AA14668F-270F-4C1C-83D0-7EBE9C27BCAE}" srcId="{C61BEE2C-7B4A-410F-8F5B-7825A6671E32}" destId="{913C02D8-CE82-468C-B05F-EB27F0A61D5B}" srcOrd="3" destOrd="0" parTransId="{2BFD0189-0F55-4E18-B881-0773D15991D5}" sibTransId="{B7EED7B1-557B-49DB-AC30-680564EA31C3}"/>
    <dgm:cxn modelId="{4591F49E-DCD7-466A-A949-6B5966E74BFE}" type="presOf" srcId="{44B97525-2C8A-4E12-AB66-68CC41408546}" destId="{CC757691-E1D7-49D9-833B-9312B24090F6}" srcOrd="0" destOrd="0" presId="urn:microsoft.com/office/officeart/2018/2/layout/IconVerticalSolidList"/>
    <dgm:cxn modelId="{58FE17B6-4536-4D69-9744-A836ED2EE26A}" type="presOf" srcId="{C61BEE2C-7B4A-410F-8F5B-7825A6671E32}" destId="{C2E59B0C-1BDE-453A-95D9-41F62BB674CC}" srcOrd="0" destOrd="0" presId="urn:microsoft.com/office/officeart/2018/2/layout/IconVerticalSolidList"/>
    <dgm:cxn modelId="{8C57D3D1-CC25-452E-8230-D3166452D019}" type="presOf" srcId="{DCE9070C-EC6C-40C3-9F1C-ABD70FAE6A2C}" destId="{A9D47154-854B-4856-912F-5B10BA40C7DC}" srcOrd="0" destOrd="0" presId="urn:microsoft.com/office/officeart/2018/2/layout/IconVerticalSolidList"/>
    <dgm:cxn modelId="{11EA8CD6-905F-4A67-96F8-308BA3D2F88C}" srcId="{C61BEE2C-7B4A-410F-8F5B-7825A6671E32}" destId="{7C515639-33EF-4ADF-ABA6-1D87AFFA4B9A}" srcOrd="4" destOrd="0" parTransId="{D2A68890-E356-4D30-80AD-8192A495E2D4}" sibTransId="{89ED1595-4386-4C0F-8BB1-00330023088E}"/>
    <dgm:cxn modelId="{1331A1D6-B27E-46E5-AB91-C4EAF79E8F88}" srcId="{C61BEE2C-7B4A-410F-8F5B-7825A6671E32}" destId="{44B97525-2C8A-4E12-AB66-68CC41408546}" srcOrd="2" destOrd="0" parTransId="{130C7468-A82B-4C2D-A3AB-AA01F69823EC}" sibTransId="{B99F8FAC-8250-4BD8-BA9C-AA6393C12620}"/>
    <dgm:cxn modelId="{0512321F-00EA-47DE-85A9-ABA2896E6D2B}" type="presParOf" srcId="{C2E59B0C-1BDE-453A-95D9-41F62BB674CC}" destId="{4A360133-AFE6-4CA7-ADD1-B576108C81C8}" srcOrd="0" destOrd="0" presId="urn:microsoft.com/office/officeart/2018/2/layout/IconVerticalSolidList"/>
    <dgm:cxn modelId="{BBB979A6-520B-4CCE-839D-365ED339AA3C}" type="presParOf" srcId="{4A360133-AFE6-4CA7-ADD1-B576108C81C8}" destId="{5F65BA4E-45F1-4DAE-8558-07569DF95168}" srcOrd="0" destOrd="0" presId="urn:microsoft.com/office/officeart/2018/2/layout/IconVerticalSolidList"/>
    <dgm:cxn modelId="{4A63ECBE-277B-4EAC-95AD-B6EC0A2EF6E9}" type="presParOf" srcId="{4A360133-AFE6-4CA7-ADD1-B576108C81C8}" destId="{D808799E-9093-4CC5-A9D6-9E1A5A349336}" srcOrd="1" destOrd="0" presId="urn:microsoft.com/office/officeart/2018/2/layout/IconVerticalSolidList"/>
    <dgm:cxn modelId="{ACF9634C-7DCB-40D5-A24F-DD68B47DF5B7}" type="presParOf" srcId="{4A360133-AFE6-4CA7-ADD1-B576108C81C8}" destId="{9D9D6E59-2B5F-4D76-A51A-E45B7B86552E}" srcOrd="2" destOrd="0" presId="urn:microsoft.com/office/officeart/2018/2/layout/IconVerticalSolidList"/>
    <dgm:cxn modelId="{31E9244E-687D-41F5-99B6-039DEABB0F4A}" type="presParOf" srcId="{4A360133-AFE6-4CA7-ADD1-B576108C81C8}" destId="{F63A8FB4-5CE8-4ECE-AFA1-9F41778B7562}" srcOrd="3" destOrd="0" presId="urn:microsoft.com/office/officeart/2018/2/layout/IconVerticalSolidList"/>
    <dgm:cxn modelId="{BEBEF0C9-AE6F-49F7-9B9B-0D07E38B6E67}" type="presParOf" srcId="{C2E59B0C-1BDE-453A-95D9-41F62BB674CC}" destId="{AD21EEE3-EEC3-49F1-AD9E-55D1F43454CA}" srcOrd="1" destOrd="0" presId="urn:microsoft.com/office/officeart/2018/2/layout/IconVerticalSolidList"/>
    <dgm:cxn modelId="{A1ADD0A6-4772-4097-8F95-D775C9D1F5A4}" type="presParOf" srcId="{C2E59B0C-1BDE-453A-95D9-41F62BB674CC}" destId="{9B39F1CA-630C-4FBF-8313-6FEB7D5B1B27}" srcOrd="2" destOrd="0" presId="urn:microsoft.com/office/officeart/2018/2/layout/IconVerticalSolidList"/>
    <dgm:cxn modelId="{930BE5DD-A7F4-4CA4-80D7-11E3E00D417C}" type="presParOf" srcId="{9B39F1CA-630C-4FBF-8313-6FEB7D5B1B27}" destId="{5E5EA444-A7ED-47EC-836B-74B4F6D8BFFB}" srcOrd="0" destOrd="0" presId="urn:microsoft.com/office/officeart/2018/2/layout/IconVerticalSolidList"/>
    <dgm:cxn modelId="{BAE8CFB8-46D1-4403-B004-86AC0E4E625F}" type="presParOf" srcId="{9B39F1CA-630C-4FBF-8313-6FEB7D5B1B27}" destId="{18C345CC-5609-453A-98D0-BE4C85290627}" srcOrd="1" destOrd="0" presId="urn:microsoft.com/office/officeart/2018/2/layout/IconVerticalSolidList"/>
    <dgm:cxn modelId="{9E049479-5218-4641-B9C9-E667D0309EAA}" type="presParOf" srcId="{9B39F1CA-630C-4FBF-8313-6FEB7D5B1B27}" destId="{CFD831EF-D1F2-4F74-9DA3-D77919B2C7BE}" srcOrd="2" destOrd="0" presId="urn:microsoft.com/office/officeart/2018/2/layout/IconVerticalSolidList"/>
    <dgm:cxn modelId="{F7275357-7714-47FA-A1EB-841CAE8A7BA5}" type="presParOf" srcId="{9B39F1CA-630C-4FBF-8313-6FEB7D5B1B27}" destId="{A9D47154-854B-4856-912F-5B10BA40C7DC}" srcOrd="3" destOrd="0" presId="urn:microsoft.com/office/officeart/2018/2/layout/IconVerticalSolidList"/>
    <dgm:cxn modelId="{38CE11D5-7801-40F8-B3D3-941B4967FB86}" type="presParOf" srcId="{C2E59B0C-1BDE-453A-95D9-41F62BB674CC}" destId="{A0EAA9F2-176E-4B3E-83A8-EE8939A86CC1}" srcOrd="3" destOrd="0" presId="urn:microsoft.com/office/officeart/2018/2/layout/IconVerticalSolidList"/>
    <dgm:cxn modelId="{F2508FEB-A00B-49DD-92E6-0829C47DC9C5}" type="presParOf" srcId="{C2E59B0C-1BDE-453A-95D9-41F62BB674CC}" destId="{B0B5529B-43CA-4AB1-B6F0-97B3F48D7E6D}" srcOrd="4" destOrd="0" presId="urn:microsoft.com/office/officeart/2018/2/layout/IconVerticalSolidList"/>
    <dgm:cxn modelId="{D6B7175D-4F04-4B06-BA36-F41150134F89}" type="presParOf" srcId="{B0B5529B-43CA-4AB1-B6F0-97B3F48D7E6D}" destId="{9544FBAB-EDF0-4051-8E99-FD10695C94C3}" srcOrd="0" destOrd="0" presId="urn:microsoft.com/office/officeart/2018/2/layout/IconVerticalSolidList"/>
    <dgm:cxn modelId="{54430C76-C0CD-479B-8981-DCB5383392B6}" type="presParOf" srcId="{B0B5529B-43CA-4AB1-B6F0-97B3F48D7E6D}" destId="{20525259-F6F7-4708-BF18-F938EF205E1A}" srcOrd="1" destOrd="0" presId="urn:microsoft.com/office/officeart/2018/2/layout/IconVerticalSolidList"/>
    <dgm:cxn modelId="{EAD50756-FCB9-4AD0-B46C-1166C1485462}" type="presParOf" srcId="{B0B5529B-43CA-4AB1-B6F0-97B3F48D7E6D}" destId="{8AB27092-9233-484C-A08C-E8BCA685455A}" srcOrd="2" destOrd="0" presId="urn:microsoft.com/office/officeart/2018/2/layout/IconVerticalSolidList"/>
    <dgm:cxn modelId="{9FD078BD-C8C0-46BE-A637-97C17482E93F}" type="presParOf" srcId="{B0B5529B-43CA-4AB1-B6F0-97B3F48D7E6D}" destId="{CC757691-E1D7-49D9-833B-9312B24090F6}" srcOrd="3" destOrd="0" presId="urn:microsoft.com/office/officeart/2018/2/layout/IconVerticalSolidList"/>
    <dgm:cxn modelId="{8554A07F-8C43-42E3-9798-4BD181DA7233}" type="presParOf" srcId="{C2E59B0C-1BDE-453A-95D9-41F62BB674CC}" destId="{CC551D06-45D9-4224-97A0-7F41D2AD9A12}" srcOrd="5" destOrd="0" presId="urn:microsoft.com/office/officeart/2018/2/layout/IconVerticalSolidList"/>
    <dgm:cxn modelId="{E6D76528-CA8F-42B3-B126-07FF146A9F9B}" type="presParOf" srcId="{C2E59B0C-1BDE-453A-95D9-41F62BB674CC}" destId="{781AA71C-0810-4B54-A89F-491C457DCDDC}" srcOrd="6" destOrd="0" presId="urn:microsoft.com/office/officeart/2018/2/layout/IconVerticalSolidList"/>
    <dgm:cxn modelId="{A36CD438-D34A-4EA7-A7DE-EE3338D31C44}" type="presParOf" srcId="{781AA71C-0810-4B54-A89F-491C457DCDDC}" destId="{0DF16F0E-1768-4BF3-B812-6F9370D01012}" srcOrd="0" destOrd="0" presId="urn:microsoft.com/office/officeart/2018/2/layout/IconVerticalSolidList"/>
    <dgm:cxn modelId="{8FDD04B4-D83E-4E35-83ED-47353D2658E6}" type="presParOf" srcId="{781AA71C-0810-4B54-A89F-491C457DCDDC}" destId="{3F39E6D2-9F1B-47A7-A559-F8E7E02F1909}" srcOrd="1" destOrd="0" presId="urn:microsoft.com/office/officeart/2018/2/layout/IconVerticalSolidList"/>
    <dgm:cxn modelId="{B1B876D5-162D-4B6B-99F9-1E5144046A11}" type="presParOf" srcId="{781AA71C-0810-4B54-A89F-491C457DCDDC}" destId="{80F2DC17-68FC-493F-8DAE-7B086E415C93}" srcOrd="2" destOrd="0" presId="urn:microsoft.com/office/officeart/2018/2/layout/IconVerticalSolidList"/>
    <dgm:cxn modelId="{C78E1233-0543-4298-9F62-8B0956EF663C}" type="presParOf" srcId="{781AA71C-0810-4B54-A89F-491C457DCDDC}" destId="{BD152E69-370D-47C5-B86A-311C0617D814}" srcOrd="3" destOrd="0" presId="urn:microsoft.com/office/officeart/2018/2/layout/IconVerticalSolidList"/>
    <dgm:cxn modelId="{E517DC99-BA37-47C8-B2A6-D13F0CAA4A5E}" type="presParOf" srcId="{C2E59B0C-1BDE-453A-95D9-41F62BB674CC}" destId="{BD35EB7E-351E-4CB7-A06F-027C7EE295B4}" srcOrd="7" destOrd="0" presId="urn:microsoft.com/office/officeart/2018/2/layout/IconVerticalSolidList"/>
    <dgm:cxn modelId="{9C13B5F9-9B6D-46B9-BB71-BBB9CF5E2ED3}" type="presParOf" srcId="{C2E59B0C-1BDE-453A-95D9-41F62BB674CC}" destId="{FA023330-BE31-439E-BF5A-6D853CC66484}" srcOrd="8" destOrd="0" presId="urn:microsoft.com/office/officeart/2018/2/layout/IconVerticalSolidList"/>
    <dgm:cxn modelId="{8B3AD8CC-0B50-41D1-B6BF-E9CB489971D7}" type="presParOf" srcId="{FA023330-BE31-439E-BF5A-6D853CC66484}" destId="{38B11F13-C09A-4E88-9807-2D9B2E461B3F}" srcOrd="0" destOrd="0" presId="urn:microsoft.com/office/officeart/2018/2/layout/IconVerticalSolidList"/>
    <dgm:cxn modelId="{C476C80F-368F-4551-9B24-32D65DE8C5EF}" type="presParOf" srcId="{FA023330-BE31-439E-BF5A-6D853CC66484}" destId="{E468C019-0A98-470D-827D-532F815B7C66}" srcOrd="1" destOrd="0" presId="urn:microsoft.com/office/officeart/2018/2/layout/IconVerticalSolidList"/>
    <dgm:cxn modelId="{2778908C-48AE-4EAC-8095-2242980E7C17}" type="presParOf" srcId="{FA023330-BE31-439E-BF5A-6D853CC66484}" destId="{E5329356-CC87-498F-913F-CC178520847B}" srcOrd="2" destOrd="0" presId="urn:microsoft.com/office/officeart/2018/2/layout/IconVerticalSolidList"/>
    <dgm:cxn modelId="{3C8332FD-C795-478B-AC0E-F69118224C05}" type="presParOf" srcId="{FA023330-BE31-439E-BF5A-6D853CC66484}" destId="{306D5859-51D3-4F22-8E61-65B1D68EEAA6}" srcOrd="3" destOrd="0" presId="urn:microsoft.com/office/officeart/2018/2/layout/IconVerticalSolidList"/>
    <dgm:cxn modelId="{F6019F13-CB21-42FC-9B86-DE87E5EBA10E}" type="presParOf" srcId="{C2E59B0C-1BDE-453A-95D9-41F62BB674CC}" destId="{73B0D703-2C32-4C8A-8108-2A2AC8549FFD}" srcOrd="9" destOrd="0" presId="urn:microsoft.com/office/officeart/2018/2/layout/IconVerticalSolidList"/>
    <dgm:cxn modelId="{9EAFA327-A1CB-40D6-9246-9504AAAF3BEB}" type="presParOf" srcId="{C2E59B0C-1BDE-453A-95D9-41F62BB674CC}" destId="{63623524-7BB4-403D-86CC-FD660193E3EF}" srcOrd="10" destOrd="0" presId="urn:microsoft.com/office/officeart/2018/2/layout/IconVerticalSolidList"/>
    <dgm:cxn modelId="{D7FFEEA6-8D9D-4879-B701-24FFA2262C20}" type="presParOf" srcId="{63623524-7BB4-403D-86CC-FD660193E3EF}" destId="{9E305570-11F7-469E-AAC8-8270379725FA}" srcOrd="0" destOrd="0" presId="urn:microsoft.com/office/officeart/2018/2/layout/IconVerticalSolidList"/>
    <dgm:cxn modelId="{A45522EA-CE30-473E-BE34-5FA06F6DC97A}" type="presParOf" srcId="{63623524-7BB4-403D-86CC-FD660193E3EF}" destId="{48BA5415-4CB1-40E7-BCA5-1A29814E4486}" srcOrd="1" destOrd="0" presId="urn:microsoft.com/office/officeart/2018/2/layout/IconVerticalSolidList"/>
    <dgm:cxn modelId="{5A134251-69C0-418C-90CE-73ED953678F6}" type="presParOf" srcId="{63623524-7BB4-403D-86CC-FD660193E3EF}" destId="{9D492BA0-9CF7-4542-BC56-496D05731C91}" srcOrd="2" destOrd="0" presId="urn:microsoft.com/office/officeart/2018/2/layout/IconVerticalSolidList"/>
    <dgm:cxn modelId="{47D8396F-1EFA-44AA-A65D-E84B25195D2D}" type="presParOf" srcId="{63623524-7BB4-403D-86CC-FD660193E3EF}" destId="{E01DE72A-7DA3-4A2E-9549-A69F36D6B5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CECC78-4104-4F75-AD14-F6668F7A65A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E2B12C2E-99C6-42E2-B6BA-E15D38221E90}">
      <dgm:prSet/>
      <dgm:spPr/>
      <dgm:t>
        <a:bodyPr/>
        <a:lstStyle/>
        <a:p>
          <a:r>
            <a:rPr lang="en-US"/>
            <a:t>Asparaginase products deplete asparagine and glutamine, nonessential amino acids required for cell growth.</a:t>
          </a:r>
        </a:p>
      </dgm:t>
    </dgm:pt>
    <dgm:pt modelId="{00099D81-1D1B-4B04-94EC-7C8AABAC7BF2}" type="parTrans" cxnId="{BD1AD990-CC91-4884-8935-A6CA80ED6523}">
      <dgm:prSet/>
      <dgm:spPr/>
      <dgm:t>
        <a:bodyPr/>
        <a:lstStyle/>
        <a:p>
          <a:endParaRPr lang="en-US"/>
        </a:p>
      </dgm:t>
    </dgm:pt>
    <dgm:pt modelId="{1D086C0E-D6F6-4857-AE72-CA212AF9CC89}" type="sibTrans" cxnId="{BD1AD990-CC91-4884-8935-A6CA80ED6523}">
      <dgm:prSet/>
      <dgm:spPr/>
      <dgm:t>
        <a:bodyPr/>
        <a:lstStyle/>
        <a:p>
          <a:endParaRPr lang="en-US"/>
        </a:p>
      </dgm:t>
    </dgm:pt>
    <dgm:pt modelId="{035F2BE2-65CF-48B1-98AC-F7587BAA63D2}">
      <dgm:prSet/>
      <dgm:spPr/>
      <dgm:t>
        <a:bodyPr/>
        <a:lstStyle/>
        <a:p>
          <a:r>
            <a:rPr lang="en-US"/>
            <a:t>Leukemia cells lack the ability to synthesize asparagine so rely on plasma asparagine to survive.</a:t>
          </a:r>
        </a:p>
      </dgm:t>
    </dgm:pt>
    <dgm:pt modelId="{FDB93F8C-AA52-452A-B9EF-76901AA86940}" type="parTrans" cxnId="{EF6F2065-AC3C-4DDF-867C-FA3798051BA0}">
      <dgm:prSet/>
      <dgm:spPr/>
      <dgm:t>
        <a:bodyPr/>
        <a:lstStyle/>
        <a:p>
          <a:endParaRPr lang="en-US"/>
        </a:p>
      </dgm:t>
    </dgm:pt>
    <dgm:pt modelId="{7024E6C2-57DD-480F-9B6D-42286604FA03}" type="sibTrans" cxnId="{EF6F2065-AC3C-4DDF-867C-FA3798051BA0}">
      <dgm:prSet/>
      <dgm:spPr/>
      <dgm:t>
        <a:bodyPr/>
        <a:lstStyle/>
        <a:p>
          <a:endParaRPr lang="en-US"/>
        </a:p>
      </dgm:t>
    </dgm:pt>
    <dgm:pt modelId="{BFFDF8DB-51F6-46B0-9CBE-3C6F0C66AA16}">
      <dgm:prSet/>
      <dgm:spPr/>
      <dgm:t>
        <a:bodyPr/>
        <a:lstStyle/>
        <a:p>
          <a:r>
            <a:rPr lang="en-US"/>
            <a:t>Asparaginase products deplete plasma asparagine = leukemia cell death.</a:t>
          </a:r>
        </a:p>
      </dgm:t>
    </dgm:pt>
    <dgm:pt modelId="{55D8632B-811D-4EFE-AB5E-1B4B610C1D4D}" type="parTrans" cxnId="{76F6D204-8239-4D2E-90A8-F6AB833DE567}">
      <dgm:prSet/>
      <dgm:spPr/>
      <dgm:t>
        <a:bodyPr/>
        <a:lstStyle/>
        <a:p>
          <a:endParaRPr lang="en-US"/>
        </a:p>
      </dgm:t>
    </dgm:pt>
    <dgm:pt modelId="{F2D4978C-F529-4AF2-B6C2-9FBCEB380F4E}" type="sibTrans" cxnId="{76F6D204-8239-4D2E-90A8-F6AB833DE567}">
      <dgm:prSet/>
      <dgm:spPr/>
      <dgm:t>
        <a:bodyPr/>
        <a:lstStyle/>
        <a:p>
          <a:endParaRPr lang="en-US"/>
        </a:p>
      </dgm:t>
    </dgm:pt>
    <dgm:pt modelId="{B8AAB35F-807E-4EF7-91E5-DC49981C94B5}">
      <dgm:prSet/>
      <dgm:spPr/>
      <dgm:t>
        <a:bodyPr/>
        <a:lstStyle/>
        <a:p>
          <a:r>
            <a:rPr lang="en-US" dirty="0"/>
            <a:t>Asparaginase products deplete plasma glutamine = non immunologic adverse effects (as glutamine required to reduce oxidative stress on cells).</a:t>
          </a:r>
        </a:p>
      </dgm:t>
    </dgm:pt>
    <dgm:pt modelId="{DBFECA38-65D7-42FD-B294-01E73FA112D1}" type="parTrans" cxnId="{17D37FDF-ABD9-482F-898B-A62A7BF83A6E}">
      <dgm:prSet/>
      <dgm:spPr/>
      <dgm:t>
        <a:bodyPr/>
        <a:lstStyle/>
        <a:p>
          <a:endParaRPr lang="en-US"/>
        </a:p>
      </dgm:t>
    </dgm:pt>
    <dgm:pt modelId="{680C9958-CD37-474C-9269-C4B67D3BDC7E}" type="sibTrans" cxnId="{17D37FDF-ABD9-482F-898B-A62A7BF83A6E}">
      <dgm:prSet/>
      <dgm:spPr/>
      <dgm:t>
        <a:bodyPr/>
        <a:lstStyle/>
        <a:p>
          <a:endParaRPr lang="en-US"/>
        </a:p>
      </dgm:t>
    </dgm:pt>
    <dgm:pt modelId="{B8FDF10A-D2D0-402B-82B3-07A2582F7B83}">
      <dgm:prSet/>
      <dgm:spPr/>
      <dgm:t>
        <a:bodyPr/>
        <a:lstStyle/>
        <a:p>
          <a:r>
            <a:rPr lang="en-US" dirty="0"/>
            <a:t>Glutamine can be used as an amino-group donor for asparagine, but it has been shown that leukemic cell death occurs without glutamine depletion.</a:t>
          </a:r>
        </a:p>
      </dgm:t>
    </dgm:pt>
    <dgm:pt modelId="{C5EEF63C-F2E7-449D-8451-4034F7507579}" type="parTrans" cxnId="{AB065403-B7AA-44CD-9E6D-4132D770D090}">
      <dgm:prSet/>
      <dgm:spPr/>
      <dgm:t>
        <a:bodyPr/>
        <a:lstStyle/>
        <a:p>
          <a:endParaRPr lang="en-US"/>
        </a:p>
      </dgm:t>
    </dgm:pt>
    <dgm:pt modelId="{C50607B1-524B-4F3F-A98C-46015C2C1715}" type="sibTrans" cxnId="{AB065403-B7AA-44CD-9E6D-4132D770D090}">
      <dgm:prSet/>
      <dgm:spPr/>
      <dgm:t>
        <a:bodyPr/>
        <a:lstStyle/>
        <a:p>
          <a:endParaRPr lang="en-US"/>
        </a:p>
      </dgm:t>
    </dgm:pt>
    <dgm:pt modelId="{ADA1ED22-E45F-47CC-B14C-B66152937A0F}" type="pres">
      <dgm:prSet presAssocID="{C8CECC78-4104-4F75-AD14-F6668F7A65AF}" presName="vert0" presStyleCnt="0">
        <dgm:presLayoutVars>
          <dgm:dir/>
          <dgm:animOne val="branch"/>
          <dgm:animLvl val="lvl"/>
        </dgm:presLayoutVars>
      </dgm:prSet>
      <dgm:spPr/>
    </dgm:pt>
    <dgm:pt modelId="{44BCF09D-4F1D-4856-A5BD-B30C8B1131C1}" type="pres">
      <dgm:prSet presAssocID="{E2B12C2E-99C6-42E2-B6BA-E15D38221E90}" presName="thickLine" presStyleLbl="alignNode1" presStyleIdx="0" presStyleCnt="5"/>
      <dgm:spPr/>
    </dgm:pt>
    <dgm:pt modelId="{B442A41A-C916-4D49-A7AB-45BDA350FCF1}" type="pres">
      <dgm:prSet presAssocID="{E2B12C2E-99C6-42E2-B6BA-E15D38221E90}" presName="horz1" presStyleCnt="0"/>
      <dgm:spPr/>
    </dgm:pt>
    <dgm:pt modelId="{43AA2C2E-18AE-4691-9AA1-48DF530DF4FD}" type="pres">
      <dgm:prSet presAssocID="{E2B12C2E-99C6-42E2-B6BA-E15D38221E90}" presName="tx1" presStyleLbl="revTx" presStyleIdx="0" presStyleCnt="5"/>
      <dgm:spPr/>
    </dgm:pt>
    <dgm:pt modelId="{FD937A88-99D3-4365-BBAC-46576D800C9E}" type="pres">
      <dgm:prSet presAssocID="{E2B12C2E-99C6-42E2-B6BA-E15D38221E90}" presName="vert1" presStyleCnt="0"/>
      <dgm:spPr/>
    </dgm:pt>
    <dgm:pt modelId="{1C892DBB-9403-4EA3-A132-DA544694F95E}" type="pres">
      <dgm:prSet presAssocID="{035F2BE2-65CF-48B1-98AC-F7587BAA63D2}" presName="thickLine" presStyleLbl="alignNode1" presStyleIdx="1" presStyleCnt="5"/>
      <dgm:spPr/>
    </dgm:pt>
    <dgm:pt modelId="{3DAD04EB-8B74-4C29-8FE6-4F00783511F4}" type="pres">
      <dgm:prSet presAssocID="{035F2BE2-65CF-48B1-98AC-F7587BAA63D2}" presName="horz1" presStyleCnt="0"/>
      <dgm:spPr/>
    </dgm:pt>
    <dgm:pt modelId="{65E26A72-0910-4521-973C-25726D7F3886}" type="pres">
      <dgm:prSet presAssocID="{035F2BE2-65CF-48B1-98AC-F7587BAA63D2}" presName="tx1" presStyleLbl="revTx" presStyleIdx="1" presStyleCnt="5"/>
      <dgm:spPr/>
    </dgm:pt>
    <dgm:pt modelId="{9E2BAFB8-B3DC-4030-B370-CE9459046D64}" type="pres">
      <dgm:prSet presAssocID="{035F2BE2-65CF-48B1-98AC-F7587BAA63D2}" presName="vert1" presStyleCnt="0"/>
      <dgm:spPr/>
    </dgm:pt>
    <dgm:pt modelId="{15986E9F-AD6B-4930-9B3C-D1D4F5368787}" type="pres">
      <dgm:prSet presAssocID="{BFFDF8DB-51F6-46B0-9CBE-3C6F0C66AA16}" presName="thickLine" presStyleLbl="alignNode1" presStyleIdx="2" presStyleCnt="5"/>
      <dgm:spPr/>
    </dgm:pt>
    <dgm:pt modelId="{DFD635EF-6D12-46C2-BBCA-511E88687BB7}" type="pres">
      <dgm:prSet presAssocID="{BFFDF8DB-51F6-46B0-9CBE-3C6F0C66AA16}" presName="horz1" presStyleCnt="0"/>
      <dgm:spPr/>
    </dgm:pt>
    <dgm:pt modelId="{F5B82FA6-460D-4CF7-A7A0-7898E68364BD}" type="pres">
      <dgm:prSet presAssocID="{BFFDF8DB-51F6-46B0-9CBE-3C6F0C66AA16}" presName="tx1" presStyleLbl="revTx" presStyleIdx="2" presStyleCnt="5"/>
      <dgm:spPr/>
    </dgm:pt>
    <dgm:pt modelId="{D6F3CB13-0BF2-4F70-8006-74D642D67427}" type="pres">
      <dgm:prSet presAssocID="{BFFDF8DB-51F6-46B0-9CBE-3C6F0C66AA16}" presName="vert1" presStyleCnt="0"/>
      <dgm:spPr/>
    </dgm:pt>
    <dgm:pt modelId="{C89FD5AA-0B2A-43FA-B78F-5CF505084AD6}" type="pres">
      <dgm:prSet presAssocID="{B8AAB35F-807E-4EF7-91E5-DC49981C94B5}" presName="thickLine" presStyleLbl="alignNode1" presStyleIdx="3" presStyleCnt="5"/>
      <dgm:spPr/>
    </dgm:pt>
    <dgm:pt modelId="{84D86071-548E-4E01-9297-B3B6A674088F}" type="pres">
      <dgm:prSet presAssocID="{B8AAB35F-807E-4EF7-91E5-DC49981C94B5}" presName="horz1" presStyleCnt="0"/>
      <dgm:spPr/>
    </dgm:pt>
    <dgm:pt modelId="{4866DD65-6528-4CA5-AB84-8525AE19D5AD}" type="pres">
      <dgm:prSet presAssocID="{B8AAB35F-807E-4EF7-91E5-DC49981C94B5}" presName="tx1" presStyleLbl="revTx" presStyleIdx="3" presStyleCnt="5"/>
      <dgm:spPr/>
    </dgm:pt>
    <dgm:pt modelId="{0BB3900E-E09C-43BA-B998-DA909DD96A75}" type="pres">
      <dgm:prSet presAssocID="{B8AAB35F-807E-4EF7-91E5-DC49981C94B5}" presName="vert1" presStyleCnt="0"/>
      <dgm:spPr/>
    </dgm:pt>
    <dgm:pt modelId="{F3B227C4-44B9-4E72-8304-7C9DC0C7AAC5}" type="pres">
      <dgm:prSet presAssocID="{B8FDF10A-D2D0-402B-82B3-07A2582F7B83}" presName="thickLine" presStyleLbl="alignNode1" presStyleIdx="4" presStyleCnt="5"/>
      <dgm:spPr/>
    </dgm:pt>
    <dgm:pt modelId="{83EC4459-8A85-4659-B920-38F1E3D0053B}" type="pres">
      <dgm:prSet presAssocID="{B8FDF10A-D2D0-402B-82B3-07A2582F7B83}" presName="horz1" presStyleCnt="0"/>
      <dgm:spPr/>
    </dgm:pt>
    <dgm:pt modelId="{DCFA968E-A4C4-4E00-BD3C-21410D649777}" type="pres">
      <dgm:prSet presAssocID="{B8FDF10A-D2D0-402B-82B3-07A2582F7B83}" presName="tx1" presStyleLbl="revTx" presStyleIdx="4" presStyleCnt="5"/>
      <dgm:spPr/>
    </dgm:pt>
    <dgm:pt modelId="{46FDEAD1-8B64-48AA-8E6C-D14B31F2A924}" type="pres">
      <dgm:prSet presAssocID="{B8FDF10A-D2D0-402B-82B3-07A2582F7B83}" presName="vert1" presStyleCnt="0"/>
      <dgm:spPr/>
    </dgm:pt>
  </dgm:ptLst>
  <dgm:cxnLst>
    <dgm:cxn modelId="{AB065403-B7AA-44CD-9E6D-4132D770D090}" srcId="{C8CECC78-4104-4F75-AD14-F6668F7A65AF}" destId="{B8FDF10A-D2D0-402B-82B3-07A2582F7B83}" srcOrd="4" destOrd="0" parTransId="{C5EEF63C-F2E7-449D-8451-4034F7507579}" sibTransId="{C50607B1-524B-4F3F-A98C-46015C2C1715}"/>
    <dgm:cxn modelId="{76F6D204-8239-4D2E-90A8-F6AB833DE567}" srcId="{C8CECC78-4104-4F75-AD14-F6668F7A65AF}" destId="{BFFDF8DB-51F6-46B0-9CBE-3C6F0C66AA16}" srcOrd="2" destOrd="0" parTransId="{55D8632B-811D-4EFE-AB5E-1B4B610C1D4D}" sibTransId="{F2D4978C-F529-4AF2-B6C2-9FBCEB380F4E}"/>
    <dgm:cxn modelId="{81FDB938-4568-404E-888B-DB061C700E15}" type="presOf" srcId="{B8AAB35F-807E-4EF7-91E5-DC49981C94B5}" destId="{4866DD65-6528-4CA5-AB84-8525AE19D5AD}" srcOrd="0" destOrd="0" presId="urn:microsoft.com/office/officeart/2008/layout/LinedList"/>
    <dgm:cxn modelId="{EF6F2065-AC3C-4DDF-867C-FA3798051BA0}" srcId="{C8CECC78-4104-4F75-AD14-F6668F7A65AF}" destId="{035F2BE2-65CF-48B1-98AC-F7587BAA63D2}" srcOrd="1" destOrd="0" parTransId="{FDB93F8C-AA52-452A-B9EF-76901AA86940}" sibTransId="{7024E6C2-57DD-480F-9B6D-42286604FA03}"/>
    <dgm:cxn modelId="{1E3EF465-E40A-43BD-8FC5-C19AC73CE8E2}" type="presOf" srcId="{E2B12C2E-99C6-42E2-B6BA-E15D38221E90}" destId="{43AA2C2E-18AE-4691-9AA1-48DF530DF4FD}" srcOrd="0" destOrd="0" presId="urn:microsoft.com/office/officeart/2008/layout/LinedList"/>
    <dgm:cxn modelId="{F8267548-9C35-422C-B9D9-5AD349CFF051}" type="presOf" srcId="{BFFDF8DB-51F6-46B0-9CBE-3C6F0C66AA16}" destId="{F5B82FA6-460D-4CF7-A7A0-7898E68364BD}" srcOrd="0" destOrd="0" presId="urn:microsoft.com/office/officeart/2008/layout/LinedList"/>
    <dgm:cxn modelId="{BD1AD990-CC91-4884-8935-A6CA80ED6523}" srcId="{C8CECC78-4104-4F75-AD14-F6668F7A65AF}" destId="{E2B12C2E-99C6-42E2-B6BA-E15D38221E90}" srcOrd="0" destOrd="0" parTransId="{00099D81-1D1B-4B04-94EC-7C8AABAC7BF2}" sibTransId="{1D086C0E-D6F6-4857-AE72-CA212AF9CC89}"/>
    <dgm:cxn modelId="{DDA29E96-0B96-4124-A5E7-9B903A372244}" type="presOf" srcId="{C8CECC78-4104-4F75-AD14-F6668F7A65AF}" destId="{ADA1ED22-E45F-47CC-B14C-B66152937A0F}" srcOrd="0" destOrd="0" presId="urn:microsoft.com/office/officeart/2008/layout/LinedList"/>
    <dgm:cxn modelId="{17D37FDF-ABD9-482F-898B-A62A7BF83A6E}" srcId="{C8CECC78-4104-4F75-AD14-F6668F7A65AF}" destId="{B8AAB35F-807E-4EF7-91E5-DC49981C94B5}" srcOrd="3" destOrd="0" parTransId="{DBFECA38-65D7-42FD-B294-01E73FA112D1}" sibTransId="{680C9958-CD37-474C-9269-C4B67D3BDC7E}"/>
    <dgm:cxn modelId="{C084AAF3-43B7-49FC-8A46-6FC724483EF9}" type="presOf" srcId="{035F2BE2-65CF-48B1-98AC-F7587BAA63D2}" destId="{65E26A72-0910-4521-973C-25726D7F3886}" srcOrd="0" destOrd="0" presId="urn:microsoft.com/office/officeart/2008/layout/LinedList"/>
    <dgm:cxn modelId="{F0F6CDFE-6786-44AD-8C78-86D08A411E71}" type="presOf" srcId="{B8FDF10A-D2D0-402B-82B3-07A2582F7B83}" destId="{DCFA968E-A4C4-4E00-BD3C-21410D649777}" srcOrd="0" destOrd="0" presId="urn:microsoft.com/office/officeart/2008/layout/LinedList"/>
    <dgm:cxn modelId="{79DEA46A-4188-465C-BEDD-74FAE6442764}" type="presParOf" srcId="{ADA1ED22-E45F-47CC-B14C-B66152937A0F}" destId="{44BCF09D-4F1D-4856-A5BD-B30C8B1131C1}" srcOrd="0" destOrd="0" presId="urn:microsoft.com/office/officeart/2008/layout/LinedList"/>
    <dgm:cxn modelId="{BFEBA8BB-ABB3-46BD-8E60-23748352E594}" type="presParOf" srcId="{ADA1ED22-E45F-47CC-B14C-B66152937A0F}" destId="{B442A41A-C916-4D49-A7AB-45BDA350FCF1}" srcOrd="1" destOrd="0" presId="urn:microsoft.com/office/officeart/2008/layout/LinedList"/>
    <dgm:cxn modelId="{772A8948-46F8-4C62-B7D3-68F72992D96C}" type="presParOf" srcId="{B442A41A-C916-4D49-A7AB-45BDA350FCF1}" destId="{43AA2C2E-18AE-4691-9AA1-48DF530DF4FD}" srcOrd="0" destOrd="0" presId="urn:microsoft.com/office/officeart/2008/layout/LinedList"/>
    <dgm:cxn modelId="{C8C10805-6102-4279-889E-6AEDAEC362A9}" type="presParOf" srcId="{B442A41A-C916-4D49-A7AB-45BDA350FCF1}" destId="{FD937A88-99D3-4365-BBAC-46576D800C9E}" srcOrd="1" destOrd="0" presId="urn:microsoft.com/office/officeart/2008/layout/LinedList"/>
    <dgm:cxn modelId="{C0C4FD16-BAD9-46AB-9BD3-2BDAEB9D723F}" type="presParOf" srcId="{ADA1ED22-E45F-47CC-B14C-B66152937A0F}" destId="{1C892DBB-9403-4EA3-A132-DA544694F95E}" srcOrd="2" destOrd="0" presId="urn:microsoft.com/office/officeart/2008/layout/LinedList"/>
    <dgm:cxn modelId="{FFDEF2E7-4FFD-4ABD-9A0F-9FEEB535CF89}" type="presParOf" srcId="{ADA1ED22-E45F-47CC-B14C-B66152937A0F}" destId="{3DAD04EB-8B74-4C29-8FE6-4F00783511F4}" srcOrd="3" destOrd="0" presId="urn:microsoft.com/office/officeart/2008/layout/LinedList"/>
    <dgm:cxn modelId="{CA559B4E-5C23-4101-804D-EADCD8509906}" type="presParOf" srcId="{3DAD04EB-8B74-4C29-8FE6-4F00783511F4}" destId="{65E26A72-0910-4521-973C-25726D7F3886}" srcOrd="0" destOrd="0" presId="urn:microsoft.com/office/officeart/2008/layout/LinedList"/>
    <dgm:cxn modelId="{69091382-4B4C-4BCC-84C2-654EA2421B05}" type="presParOf" srcId="{3DAD04EB-8B74-4C29-8FE6-4F00783511F4}" destId="{9E2BAFB8-B3DC-4030-B370-CE9459046D64}" srcOrd="1" destOrd="0" presId="urn:microsoft.com/office/officeart/2008/layout/LinedList"/>
    <dgm:cxn modelId="{ACACF2FA-AEE0-46C9-A2E4-C6DE693DFB53}" type="presParOf" srcId="{ADA1ED22-E45F-47CC-B14C-B66152937A0F}" destId="{15986E9F-AD6B-4930-9B3C-D1D4F5368787}" srcOrd="4" destOrd="0" presId="urn:microsoft.com/office/officeart/2008/layout/LinedList"/>
    <dgm:cxn modelId="{59DCC3CB-4731-47CC-A0B3-54D53BB84917}" type="presParOf" srcId="{ADA1ED22-E45F-47CC-B14C-B66152937A0F}" destId="{DFD635EF-6D12-46C2-BBCA-511E88687BB7}" srcOrd="5" destOrd="0" presId="urn:microsoft.com/office/officeart/2008/layout/LinedList"/>
    <dgm:cxn modelId="{181CB6E4-C689-4DE8-9CEB-6CF56DC831F8}" type="presParOf" srcId="{DFD635EF-6D12-46C2-BBCA-511E88687BB7}" destId="{F5B82FA6-460D-4CF7-A7A0-7898E68364BD}" srcOrd="0" destOrd="0" presId="urn:microsoft.com/office/officeart/2008/layout/LinedList"/>
    <dgm:cxn modelId="{3B3B2513-AA9D-4108-B4EB-64D218D50960}" type="presParOf" srcId="{DFD635EF-6D12-46C2-BBCA-511E88687BB7}" destId="{D6F3CB13-0BF2-4F70-8006-74D642D67427}" srcOrd="1" destOrd="0" presId="urn:microsoft.com/office/officeart/2008/layout/LinedList"/>
    <dgm:cxn modelId="{F348309E-367E-427F-B077-6F8DF6BD30E6}" type="presParOf" srcId="{ADA1ED22-E45F-47CC-B14C-B66152937A0F}" destId="{C89FD5AA-0B2A-43FA-B78F-5CF505084AD6}" srcOrd="6" destOrd="0" presId="urn:microsoft.com/office/officeart/2008/layout/LinedList"/>
    <dgm:cxn modelId="{6CF8D01D-31ED-4F08-91F2-F4CCFD4D4E5B}" type="presParOf" srcId="{ADA1ED22-E45F-47CC-B14C-B66152937A0F}" destId="{84D86071-548E-4E01-9297-B3B6A674088F}" srcOrd="7" destOrd="0" presId="urn:microsoft.com/office/officeart/2008/layout/LinedList"/>
    <dgm:cxn modelId="{1FA2BAAC-649B-4F6A-8B96-A9A16A38FDC9}" type="presParOf" srcId="{84D86071-548E-4E01-9297-B3B6A674088F}" destId="{4866DD65-6528-4CA5-AB84-8525AE19D5AD}" srcOrd="0" destOrd="0" presId="urn:microsoft.com/office/officeart/2008/layout/LinedList"/>
    <dgm:cxn modelId="{D861FA3A-76BB-405D-B8E8-4C0DC911274A}" type="presParOf" srcId="{84D86071-548E-4E01-9297-B3B6A674088F}" destId="{0BB3900E-E09C-43BA-B998-DA909DD96A75}" srcOrd="1" destOrd="0" presId="urn:microsoft.com/office/officeart/2008/layout/LinedList"/>
    <dgm:cxn modelId="{000FBAFB-3EE3-4065-AAF9-25717A760CEF}" type="presParOf" srcId="{ADA1ED22-E45F-47CC-B14C-B66152937A0F}" destId="{F3B227C4-44B9-4E72-8304-7C9DC0C7AAC5}" srcOrd="8" destOrd="0" presId="urn:microsoft.com/office/officeart/2008/layout/LinedList"/>
    <dgm:cxn modelId="{08CD0F4D-0DC8-48CD-B899-99D6514F42F1}" type="presParOf" srcId="{ADA1ED22-E45F-47CC-B14C-B66152937A0F}" destId="{83EC4459-8A85-4659-B920-38F1E3D0053B}" srcOrd="9" destOrd="0" presId="urn:microsoft.com/office/officeart/2008/layout/LinedList"/>
    <dgm:cxn modelId="{B6A7FD33-92A5-4FC0-961C-49FE7080F048}" type="presParOf" srcId="{83EC4459-8A85-4659-B920-38F1E3D0053B}" destId="{DCFA968E-A4C4-4E00-BD3C-21410D649777}" srcOrd="0" destOrd="0" presId="urn:microsoft.com/office/officeart/2008/layout/LinedList"/>
    <dgm:cxn modelId="{AE1CEC7D-BF5D-4E00-B4EC-4C757B599454}" type="presParOf" srcId="{83EC4459-8A85-4659-B920-38F1E3D0053B}" destId="{46FDEAD1-8B64-48AA-8E6C-D14B31F2A9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070E11-9918-4A39-A1D1-05DBB7338B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7493C19-82F9-4030-B789-6597184AC2BB}">
      <dgm:prSet/>
      <dgm:spPr/>
      <dgm:t>
        <a:bodyPr/>
        <a:lstStyle/>
        <a:p>
          <a:r>
            <a:rPr lang="en-US"/>
            <a:t>Serum asparagine levels: </a:t>
          </a:r>
        </a:p>
      </dgm:t>
    </dgm:pt>
    <dgm:pt modelId="{F99B3963-22D4-4911-99FB-773879E34FDA}" type="parTrans" cxnId="{503BA8D5-F697-4A59-8E3D-A47DDAEB735C}">
      <dgm:prSet/>
      <dgm:spPr/>
      <dgm:t>
        <a:bodyPr/>
        <a:lstStyle/>
        <a:p>
          <a:endParaRPr lang="en-US"/>
        </a:p>
      </dgm:t>
    </dgm:pt>
    <dgm:pt modelId="{D765EF0D-5CF2-48C3-8DC5-4C3285498693}" type="sibTrans" cxnId="{503BA8D5-F697-4A59-8E3D-A47DDAEB735C}">
      <dgm:prSet/>
      <dgm:spPr/>
      <dgm:t>
        <a:bodyPr/>
        <a:lstStyle/>
        <a:p>
          <a:endParaRPr lang="en-US"/>
        </a:p>
      </dgm:t>
    </dgm:pt>
    <dgm:pt modelId="{1C1213EF-29C1-4322-8445-A66579D03C28}">
      <dgm:prSet/>
      <dgm:spPr/>
      <dgm:t>
        <a:bodyPr/>
        <a:lstStyle/>
        <a:p>
          <a:r>
            <a:rPr lang="en-US" dirty="0"/>
            <a:t>Normal levels range from 40-80 </a:t>
          </a:r>
          <a:r>
            <a:rPr lang="en-US" dirty="0" err="1"/>
            <a:t>uM</a:t>
          </a:r>
          <a:r>
            <a:rPr lang="en-US" dirty="0"/>
            <a:t> and 0.1-0.2 </a:t>
          </a:r>
          <a:r>
            <a:rPr lang="en-US" dirty="0" err="1"/>
            <a:t>uM</a:t>
          </a:r>
          <a:r>
            <a:rPr lang="en-US" dirty="0"/>
            <a:t> considered complete depletion based on sensitivity of testing and NOT on formal criteria.</a:t>
          </a:r>
        </a:p>
      </dgm:t>
    </dgm:pt>
    <dgm:pt modelId="{BD637F39-C6E6-4B34-96E0-0FC1B2BCA288}" type="parTrans" cxnId="{6F2EFF15-D0E1-4656-9B3D-C5A1F1679190}">
      <dgm:prSet/>
      <dgm:spPr/>
      <dgm:t>
        <a:bodyPr/>
        <a:lstStyle/>
        <a:p>
          <a:endParaRPr lang="en-US"/>
        </a:p>
      </dgm:t>
    </dgm:pt>
    <dgm:pt modelId="{56F1320D-B1C3-4567-BDBB-09CE6D65F5C2}" type="sibTrans" cxnId="{6F2EFF15-D0E1-4656-9B3D-C5A1F1679190}">
      <dgm:prSet/>
      <dgm:spPr/>
      <dgm:t>
        <a:bodyPr/>
        <a:lstStyle/>
        <a:p>
          <a:endParaRPr lang="en-US"/>
        </a:p>
      </dgm:t>
    </dgm:pt>
    <dgm:pt modelId="{48D7EC39-7F24-40F2-9DA4-4DEA974E6B0D}">
      <dgm:prSet/>
      <dgm:spPr/>
      <dgm:t>
        <a:bodyPr/>
        <a:lstStyle/>
        <a:p>
          <a:r>
            <a:rPr lang="en-US" dirty="0"/>
            <a:t>Critical level of asparagine depletion for leukemic cell death is not known .</a:t>
          </a:r>
        </a:p>
      </dgm:t>
    </dgm:pt>
    <dgm:pt modelId="{66AE355D-51DB-48C9-99D0-B19E19557AC3}" type="parTrans" cxnId="{CBE6F5C5-3509-4724-8902-3B607B4A468C}">
      <dgm:prSet/>
      <dgm:spPr/>
      <dgm:t>
        <a:bodyPr/>
        <a:lstStyle/>
        <a:p>
          <a:endParaRPr lang="en-US"/>
        </a:p>
      </dgm:t>
    </dgm:pt>
    <dgm:pt modelId="{CF572282-C4EE-4ED8-A1EF-4A5E02E15757}" type="sibTrans" cxnId="{CBE6F5C5-3509-4724-8902-3B607B4A468C}">
      <dgm:prSet/>
      <dgm:spPr/>
      <dgm:t>
        <a:bodyPr/>
        <a:lstStyle/>
        <a:p>
          <a:endParaRPr lang="en-US"/>
        </a:p>
      </dgm:t>
    </dgm:pt>
    <dgm:pt modelId="{ECD15AB2-7C2D-44FF-B680-033B2CA884B3}">
      <dgm:prSet/>
      <dgm:spPr/>
      <dgm:t>
        <a:bodyPr/>
        <a:lstStyle/>
        <a:p>
          <a:r>
            <a:rPr lang="en-US"/>
            <a:t>Measured by high performance liquid chromatography.</a:t>
          </a:r>
        </a:p>
      </dgm:t>
    </dgm:pt>
    <dgm:pt modelId="{FA6789F7-33D1-47C6-8C9A-49A81EB6CE3E}" type="parTrans" cxnId="{F86EF19E-7B34-4239-90AA-C372035691C6}">
      <dgm:prSet/>
      <dgm:spPr/>
      <dgm:t>
        <a:bodyPr/>
        <a:lstStyle/>
        <a:p>
          <a:endParaRPr lang="en-US"/>
        </a:p>
      </dgm:t>
    </dgm:pt>
    <dgm:pt modelId="{FC12B36C-57B8-4735-81CE-B0D11FCBC531}" type="sibTrans" cxnId="{F86EF19E-7B34-4239-90AA-C372035691C6}">
      <dgm:prSet/>
      <dgm:spPr/>
      <dgm:t>
        <a:bodyPr/>
        <a:lstStyle/>
        <a:p>
          <a:endParaRPr lang="en-US"/>
        </a:p>
      </dgm:t>
    </dgm:pt>
    <dgm:pt modelId="{A03BA2B2-36EC-4487-916F-EA5215BF7D2A}">
      <dgm:prSet/>
      <dgm:spPr/>
      <dgm:t>
        <a:bodyPr/>
        <a:lstStyle/>
        <a:p>
          <a:r>
            <a:rPr lang="en-US"/>
            <a:t>Asparagine difficult to measure as degraded readily ex vivo.</a:t>
          </a:r>
        </a:p>
      </dgm:t>
    </dgm:pt>
    <dgm:pt modelId="{DABCD50E-4D97-4F12-9848-C9B1192CD1E7}" type="parTrans" cxnId="{A819ED2B-6B60-4506-B5B1-2D61E2A82458}">
      <dgm:prSet/>
      <dgm:spPr/>
      <dgm:t>
        <a:bodyPr/>
        <a:lstStyle/>
        <a:p>
          <a:endParaRPr lang="en-US"/>
        </a:p>
      </dgm:t>
    </dgm:pt>
    <dgm:pt modelId="{5D17A3C1-611E-4BCF-A90F-F53E2F578AAB}" type="sibTrans" cxnId="{A819ED2B-6B60-4506-B5B1-2D61E2A82458}">
      <dgm:prSet/>
      <dgm:spPr/>
      <dgm:t>
        <a:bodyPr/>
        <a:lstStyle/>
        <a:p>
          <a:endParaRPr lang="en-US"/>
        </a:p>
      </dgm:t>
    </dgm:pt>
    <dgm:pt modelId="{C968D655-F0A8-4309-AAD2-948883D91489}">
      <dgm:prSet/>
      <dgm:spPr/>
      <dgm:t>
        <a:bodyPr/>
        <a:lstStyle/>
        <a:p>
          <a:r>
            <a:rPr lang="en-US"/>
            <a:t>Anti-asparaginase antibody production: </a:t>
          </a:r>
        </a:p>
      </dgm:t>
    </dgm:pt>
    <dgm:pt modelId="{2E8107A8-51F6-428F-B818-95D89CE4F103}" type="parTrans" cxnId="{DF072A1F-1E5B-4B5A-AA2C-B5CF41F97098}">
      <dgm:prSet/>
      <dgm:spPr/>
      <dgm:t>
        <a:bodyPr/>
        <a:lstStyle/>
        <a:p>
          <a:endParaRPr lang="en-US"/>
        </a:p>
      </dgm:t>
    </dgm:pt>
    <dgm:pt modelId="{B331950C-36D5-4E42-A3D0-355425B320E2}" type="sibTrans" cxnId="{DF072A1F-1E5B-4B5A-AA2C-B5CF41F97098}">
      <dgm:prSet/>
      <dgm:spPr/>
      <dgm:t>
        <a:bodyPr/>
        <a:lstStyle/>
        <a:p>
          <a:endParaRPr lang="en-US"/>
        </a:p>
      </dgm:t>
    </dgm:pt>
    <dgm:pt modelId="{2B2A9FEA-0D4A-42E1-9700-FC5B273F09F3}">
      <dgm:prSet/>
      <dgm:spPr/>
      <dgm:t>
        <a:bodyPr/>
        <a:lstStyle/>
        <a:p>
          <a:r>
            <a:rPr lang="en-US" dirty="0"/>
            <a:t>Enzyme-linked immunosorbent assay IgG levels shows active antibodies but difficult to quantify so unreliable and not a validated surrogate of leukemia outcomes. </a:t>
          </a:r>
        </a:p>
      </dgm:t>
    </dgm:pt>
    <dgm:pt modelId="{18642BA5-BE34-4FFB-BCF3-2A7ECF1C9F72}" type="parTrans" cxnId="{A1204E8D-BD03-4FC6-910A-FAB3136A5C1A}">
      <dgm:prSet/>
      <dgm:spPr/>
      <dgm:t>
        <a:bodyPr/>
        <a:lstStyle/>
        <a:p>
          <a:endParaRPr lang="en-US"/>
        </a:p>
      </dgm:t>
    </dgm:pt>
    <dgm:pt modelId="{E4CA115F-9352-432B-822D-33D3093CD5D3}" type="sibTrans" cxnId="{A1204E8D-BD03-4FC6-910A-FAB3136A5C1A}">
      <dgm:prSet/>
      <dgm:spPr/>
      <dgm:t>
        <a:bodyPr/>
        <a:lstStyle/>
        <a:p>
          <a:endParaRPr lang="en-US"/>
        </a:p>
      </dgm:t>
    </dgm:pt>
    <dgm:pt modelId="{B3417E7B-F356-4120-84E1-7969727666C4}">
      <dgm:prSet/>
      <dgm:spPr/>
      <dgm:t>
        <a:bodyPr/>
        <a:lstStyle/>
        <a:p>
          <a:r>
            <a:rPr lang="en-US"/>
            <a:t>Asparaginase activity levels: </a:t>
          </a:r>
        </a:p>
      </dgm:t>
    </dgm:pt>
    <dgm:pt modelId="{5EC1BEF8-5119-4FBC-8876-4D7E5CE8C1C6}" type="parTrans" cxnId="{C92BA19C-7A3A-4693-B04B-88984AEAF352}">
      <dgm:prSet/>
      <dgm:spPr/>
      <dgm:t>
        <a:bodyPr/>
        <a:lstStyle/>
        <a:p>
          <a:endParaRPr lang="en-US"/>
        </a:p>
      </dgm:t>
    </dgm:pt>
    <dgm:pt modelId="{31D384C7-AF43-4E27-9844-84E682A27775}" type="sibTrans" cxnId="{C92BA19C-7A3A-4693-B04B-88984AEAF352}">
      <dgm:prSet/>
      <dgm:spPr/>
      <dgm:t>
        <a:bodyPr/>
        <a:lstStyle/>
        <a:p>
          <a:endParaRPr lang="en-US"/>
        </a:p>
      </dgm:t>
    </dgm:pt>
    <dgm:pt modelId="{72CD6129-4BD1-4434-A5DD-CBC9945373D2}">
      <dgm:prSet/>
      <dgm:spPr/>
      <dgm:t>
        <a:bodyPr/>
        <a:lstStyle/>
        <a:p>
          <a:r>
            <a:rPr lang="en-US" dirty="0"/>
            <a:t>A surrogate marker of leukemic cell death as inversely correlate with serum asparagine concentration</a:t>
          </a:r>
        </a:p>
      </dgm:t>
    </dgm:pt>
    <dgm:pt modelId="{E1D4B425-AE14-4EFB-A3FE-A6797EFD1A70}" type="parTrans" cxnId="{3A0EC604-4E2A-4A23-8235-9BBDD0B9F52A}">
      <dgm:prSet/>
      <dgm:spPr/>
      <dgm:t>
        <a:bodyPr/>
        <a:lstStyle/>
        <a:p>
          <a:endParaRPr lang="en-US"/>
        </a:p>
      </dgm:t>
    </dgm:pt>
    <dgm:pt modelId="{E111A0C6-E062-4165-B5BA-C7E125327BD5}" type="sibTrans" cxnId="{3A0EC604-4E2A-4A23-8235-9BBDD0B9F52A}">
      <dgm:prSet/>
      <dgm:spPr/>
      <dgm:t>
        <a:bodyPr/>
        <a:lstStyle/>
        <a:p>
          <a:endParaRPr lang="en-US"/>
        </a:p>
      </dgm:t>
    </dgm:pt>
    <dgm:pt modelId="{F1D1418E-0D43-4FBD-9520-11AB0DD06DDD}">
      <dgm:prSet/>
      <dgm:spPr/>
      <dgm:t>
        <a:bodyPr/>
        <a:lstStyle/>
        <a:p>
          <a:r>
            <a:rPr lang="en-US"/>
            <a:t>Validated level of activity and current reliable method of measuring asparaginase efficacy.</a:t>
          </a:r>
        </a:p>
      </dgm:t>
    </dgm:pt>
    <dgm:pt modelId="{ADA974FF-3129-4240-B562-EE680290C6DF}" type="parTrans" cxnId="{BEA71129-B1D0-4260-B26A-525C755BA2D3}">
      <dgm:prSet/>
      <dgm:spPr/>
      <dgm:t>
        <a:bodyPr/>
        <a:lstStyle/>
        <a:p>
          <a:endParaRPr lang="en-US"/>
        </a:p>
      </dgm:t>
    </dgm:pt>
    <dgm:pt modelId="{FBA4A050-D4A9-4AB4-A534-2F7263C4F1FD}" type="sibTrans" cxnId="{BEA71129-B1D0-4260-B26A-525C755BA2D3}">
      <dgm:prSet/>
      <dgm:spPr/>
      <dgm:t>
        <a:bodyPr/>
        <a:lstStyle/>
        <a:p>
          <a:endParaRPr lang="en-US"/>
        </a:p>
      </dgm:t>
    </dgm:pt>
    <dgm:pt modelId="{1D7C41E8-322B-4C6F-9A06-13D7DF48F215}" type="pres">
      <dgm:prSet presAssocID="{A7070E11-9918-4A39-A1D1-05DBB7338B1B}" presName="linear" presStyleCnt="0">
        <dgm:presLayoutVars>
          <dgm:animLvl val="lvl"/>
          <dgm:resizeHandles val="exact"/>
        </dgm:presLayoutVars>
      </dgm:prSet>
      <dgm:spPr/>
    </dgm:pt>
    <dgm:pt modelId="{DA2B50C8-F946-4589-B322-3FF438344E28}" type="pres">
      <dgm:prSet presAssocID="{B7493C19-82F9-4030-B789-6597184AC2BB}" presName="parentText" presStyleLbl="node1" presStyleIdx="0" presStyleCnt="3">
        <dgm:presLayoutVars>
          <dgm:chMax val="0"/>
          <dgm:bulletEnabled val="1"/>
        </dgm:presLayoutVars>
      </dgm:prSet>
      <dgm:spPr/>
    </dgm:pt>
    <dgm:pt modelId="{7E76C46A-3E8F-46A4-B207-0C932A295DB4}" type="pres">
      <dgm:prSet presAssocID="{B7493C19-82F9-4030-B789-6597184AC2BB}" presName="childText" presStyleLbl="revTx" presStyleIdx="0" presStyleCnt="3">
        <dgm:presLayoutVars>
          <dgm:bulletEnabled val="1"/>
        </dgm:presLayoutVars>
      </dgm:prSet>
      <dgm:spPr/>
    </dgm:pt>
    <dgm:pt modelId="{F82C8EA3-DE74-4BC2-A4BB-E708A380A055}" type="pres">
      <dgm:prSet presAssocID="{C968D655-F0A8-4309-AAD2-948883D91489}" presName="parentText" presStyleLbl="node1" presStyleIdx="1" presStyleCnt="3">
        <dgm:presLayoutVars>
          <dgm:chMax val="0"/>
          <dgm:bulletEnabled val="1"/>
        </dgm:presLayoutVars>
      </dgm:prSet>
      <dgm:spPr/>
    </dgm:pt>
    <dgm:pt modelId="{9511E9E5-70A7-49B0-958C-636B9FCE1192}" type="pres">
      <dgm:prSet presAssocID="{C968D655-F0A8-4309-AAD2-948883D91489}" presName="childText" presStyleLbl="revTx" presStyleIdx="1" presStyleCnt="3">
        <dgm:presLayoutVars>
          <dgm:bulletEnabled val="1"/>
        </dgm:presLayoutVars>
      </dgm:prSet>
      <dgm:spPr/>
    </dgm:pt>
    <dgm:pt modelId="{93BC572A-6A4F-47F4-801C-57D6EEB43E50}" type="pres">
      <dgm:prSet presAssocID="{B3417E7B-F356-4120-84E1-7969727666C4}" presName="parentText" presStyleLbl="node1" presStyleIdx="2" presStyleCnt="3">
        <dgm:presLayoutVars>
          <dgm:chMax val="0"/>
          <dgm:bulletEnabled val="1"/>
        </dgm:presLayoutVars>
      </dgm:prSet>
      <dgm:spPr/>
    </dgm:pt>
    <dgm:pt modelId="{CD5BDDA9-01B0-4EBD-9275-CB45BE250F3E}" type="pres">
      <dgm:prSet presAssocID="{B3417E7B-F356-4120-84E1-7969727666C4}" presName="childText" presStyleLbl="revTx" presStyleIdx="2" presStyleCnt="3">
        <dgm:presLayoutVars>
          <dgm:bulletEnabled val="1"/>
        </dgm:presLayoutVars>
      </dgm:prSet>
      <dgm:spPr/>
    </dgm:pt>
  </dgm:ptLst>
  <dgm:cxnLst>
    <dgm:cxn modelId="{3A0EC604-4E2A-4A23-8235-9BBDD0B9F52A}" srcId="{B3417E7B-F356-4120-84E1-7969727666C4}" destId="{72CD6129-4BD1-4434-A5DD-CBC9945373D2}" srcOrd="0" destOrd="0" parTransId="{E1D4B425-AE14-4EFB-A3FE-A6797EFD1A70}" sibTransId="{E111A0C6-E062-4165-B5BA-C7E125327BD5}"/>
    <dgm:cxn modelId="{6F2EFF15-D0E1-4656-9B3D-C5A1F1679190}" srcId="{B7493C19-82F9-4030-B789-6597184AC2BB}" destId="{1C1213EF-29C1-4322-8445-A66579D03C28}" srcOrd="0" destOrd="0" parTransId="{BD637F39-C6E6-4B34-96E0-0FC1B2BCA288}" sibTransId="{56F1320D-B1C3-4567-BDBB-09CE6D65F5C2}"/>
    <dgm:cxn modelId="{9EE0791B-A5C2-4C05-B06A-FD5998A65682}" type="presOf" srcId="{C968D655-F0A8-4309-AAD2-948883D91489}" destId="{F82C8EA3-DE74-4BC2-A4BB-E708A380A055}" srcOrd="0" destOrd="0" presId="urn:microsoft.com/office/officeart/2005/8/layout/vList2"/>
    <dgm:cxn modelId="{DF072A1F-1E5B-4B5A-AA2C-B5CF41F97098}" srcId="{A7070E11-9918-4A39-A1D1-05DBB7338B1B}" destId="{C968D655-F0A8-4309-AAD2-948883D91489}" srcOrd="1" destOrd="0" parTransId="{2E8107A8-51F6-428F-B818-95D89CE4F103}" sibTransId="{B331950C-36D5-4E42-A3D0-355425B320E2}"/>
    <dgm:cxn modelId="{387B9021-A415-4DF4-B15E-800B78DE965D}" type="presOf" srcId="{2B2A9FEA-0D4A-42E1-9700-FC5B273F09F3}" destId="{9511E9E5-70A7-49B0-958C-636B9FCE1192}" srcOrd="0" destOrd="0" presId="urn:microsoft.com/office/officeart/2005/8/layout/vList2"/>
    <dgm:cxn modelId="{BEA71129-B1D0-4260-B26A-525C755BA2D3}" srcId="{B3417E7B-F356-4120-84E1-7969727666C4}" destId="{F1D1418E-0D43-4FBD-9520-11AB0DD06DDD}" srcOrd="1" destOrd="0" parTransId="{ADA974FF-3129-4240-B562-EE680290C6DF}" sibTransId="{FBA4A050-D4A9-4AB4-A534-2F7263C4F1FD}"/>
    <dgm:cxn modelId="{08B34C29-6E32-420B-A95C-D3F053DADCC9}" type="presOf" srcId="{1C1213EF-29C1-4322-8445-A66579D03C28}" destId="{7E76C46A-3E8F-46A4-B207-0C932A295DB4}" srcOrd="0" destOrd="0" presId="urn:microsoft.com/office/officeart/2005/8/layout/vList2"/>
    <dgm:cxn modelId="{A819ED2B-6B60-4506-B5B1-2D61E2A82458}" srcId="{B7493C19-82F9-4030-B789-6597184AC2BB}" destId="{A03BA2B2-36EC-4487-916F-EA5215BF7D2A}" srcOrd="3" destOrd="0" parTransId="{DABCD50E-4D97-4F12-9848-C9B1192CD1E7}" sibTransId="{5D17A3C1-611E-4BCF-A90F-F53E2F578AAB}"/>
    <dgm:cxn modelId="{973E297F-E63D-46FD-91E8-4ED4D5A94C6C}" type="presOf" srcId="{A7070E11-9918-4A39-A1D1-05DBB7338B1B}" destId="{1D7C41E8-322B-4C6F-9A06-13D7DF48F215}" srcOrd="0" destOrd="0" presId="urn:microsoft.com/office/officeart/2005/8/layout/vList2"/>
    <dgm:cxn modelId="{80135A8C-320A-4D94-8C87-C5E23B89BFB7}" type="presOf" srcId="{48D7EC39-7F24-40F2-9DA4-4DEA974E6B0D}" destId="{7E76C46A-3E8F-46A4-B207-0C932A295DB4}" srcOrd="0" destOrd="1" presId="urn:microsoft.com/office/officeart/2005/8/layout/vList2"/>
    <dgm:cxn modelId="{A1204E8D-BD03-4FC6-910A-FAB3136A5C1A}" srcId="{C968D655-F0A8-4309-AAD2-948883D91489}" destId="{2B2A9FEA-0D4A-42E1-9700-FC5B273F09F3}" srcOrd="0" destOrd="0" parTransId="{18642BA5-BE34-4FFB-BCF3-2A7ECF1C9F72}" sibTransId="{E4CA115F-9352-432B-822D-33D3093CD5D3}"/>
    <dgm:cxn modelId="{ACC90595-ADAD-41B5-B80B-75C92E72E5BB}" type="presOf" srcId="{ECD15AB2-7C2D-44FF-B680-033B2CA884B3}" destId="{7E76C46A-3E8F-46A4-B207-0C932A295DB4}" srcOrd="0" destOrd="2" presId="urn:microsoft.com/office/officeart/2005/8/layout/vList2"/>
    <dgm:cxn modelId="{C92BA19C-7A3A-4693-B04B-88984AEAF352}" srcId="{A7070E11-9918-4A39-A1D1-05DBB7338B1B}" destId="{B3417E7B-F356-4120-84E1-7969727666C4}" srcOrd="2" destOrd="0" parTransId="{5EC1BEF8-5119-4FBC-8876-4D7E5CE8C1C6}" sibTransId="{31D384C7-AF43-4E27-9844-84E682A27775}"/>
    <dgm:cxn modelId="{F86EF19E-7B34-4239-90AA-C372035691C6}" srcId="{B7493C19-82F9-4030-B789-6597184AC2BB}" destId="{ECD15AB2-7C2D-44FF-B680-033B2CA884B3}" srcOrd="2" destOrd="0" parTransId="{FA6789F7-33D1-47C6-8C9A-49A81EB6CE3E}" sibTransId="{FC12B36C-57B8-4735-81CE-B0D11FCBC531}"/>
    <dgm:cxn modelId="{923C44A7-B979-4CFB-993F-F11C0F3BB835}" type="presOf" srcId="{B7493C19-82F9-4030-B789-6597184AC2BB}" destId="{DA2B50C8-F946-4589-B322-3FF438344E28}" srcOrd="0" destOrd="0" presId="urn:microsoft.com/office/officeart/2005/8/layout/vList2"/>
    <dgm:cxn modelId="{5F2F78C4-ACAA-4B63-8DBF-B8AE80CC59A8}" type="presOf" srcId="{F1D1418E-0D43-4FBD-9520-11AB0DD06DDD}" destId="{CD5BDDA9-01B0-4EBD-9275-CB45BE250F3E}" srcOrd="0" destOrd="1" presId="urn:microsoft.com/office/officeart/2005/8/layout/vList2"/>
    <dgm:cxn modelId="{CBE6F5C5-3509-4724-8902-3B607B4A468C}" srcId="{B7493C19-82F9-4030-B789-6597184AC2BB}" destId="{48D7EC39-7F24-40F2-9DA4-4DEA974E6B0D}" srcOrd="1" destOrd="0" parTransId="{66AE355D-51DB-48C9-99D0-B19E19557AC3}" sibTransId="{CF572282-C4EE-4ED8-A1EF-4A5E02E15757}"/>
    <dgm:cxn modelId="{503BA8D5-F697-4A59-8E3D-A47DDAEB735C}" srcId="{A7070E11-9918-4A39-A1D1-05DBB7338B1B}" destId="{B7493C19-82F9-4030-B789-6597184AC2BB}" srcOrd="0" destOrd="0" parTransId="{F99B3963-22D4-4911-99FB-773879E34FDA}" sibTransId="{D765EF0D-5CF2-48C3-8DC5-4C3285498693}"/>
    <dgm:cxn modelId="{E0AB3AE5-9289-45B2-89D8-5EB8A7320777}" type="presOf" srcId="{A03BA2B2-36EC-4487-916F-EA5215BF7D2A}" destId="{7E76C46A-3E8F-46A4-B207-0C932A295DB4}" srcOrd="0" destOrd="3" presId="urn:microsoft.com/office/officeart/2005/8/layout/vList2"/>
    <dgm:cxn modelId="{05A640E5-98A6-41C1-B357-81D7BD783FF3}" type="presOf" srcId="{72CD6129-4BD1-4434-A5DD-CBC9945373D2}" destId="{CD5BDDA9-01B0-4EBD-9275-CB45BE250F3E}" srcOrd="0" destOrd="0" presId="urn:microsoft.com/office/officeart/2005/8/layout/vList2"/>
    <dgm:cxn modelId="{244589ED-F911-4DE1-BEC7-4CBA5F3A83F8}" type="presOf" srcId="{B3417E7B-F356-4120-84E1-7969727666C4}" destId="{93BC572A-6A4F-47F4-801C-57D6EEB43E50}" srcOrd="0" destOrd="0" presId="urn:microsoft.com/office/officeart/2005/8/layout/vList2"/>
    <dgm:cxn modelId="{2A87C501-2636-428D-B408-7A764A1EE6B2}" type="presParOf" srcId="{1D7C41E8-322B-4C6F-9A06-13D7DF48F215}" destId="{DA2B50C8-F946-4589-B322-3FF438344E28}" srcOrd="0" destOrd="0" presId="urn:microsoft.com/office/officeart/2005/8/layout/vList2"/>
    <dgm:cxn modelId="{2B401C3E-F41C-4155-A943-332650A77313}" type="presParOf" srcId="{1D7C41E8-322B-4C6F-9A06-13D7DF48F215}" destId="{7E76C46A-3E8F-46A4-B207-0C932A295DB4}" srcOrd="1" destOrd="0" presId="urn:microsoft.com/office/officeart/2005/8/layout/vList2"/>
    <dgm:cxn modelId="{42A7FE0A-CA54-4C3D-9A8C-2E0183569440}" type="presParOf" srcId="{1D7C41E8-322B-4C6F-9A06-13D7DF48F215}" destId="{F82C8EA3-DE74-4BC2-A4BB-E708A380A055}" srcOrd="2" destOrd="0" presId="urn:microsoft.com/office/officeart/2005/8/layout/vList2"/>
    <dgm:cxn modelId="{96B642A2-35AC-4784-9C43-3AAEBABE2170}" type="presParOf" srcId="{1D7C41E8-322B-4C6F-9A06-13D7DF48F215}" destId="{9511E9E5-70A7-49B0-958C-636B9FCE1192}" srcOrd="3" destOrd="0" presId="urn:microsoft.com/office/officeart/2005/8/layout/vList2"/>
    <dgm:cxn modelId="{534A2E10-AD5E-49BF-9026-BD4CC3AF387F}" type="presParOf" srcId="{1D7C41E8-322B-4C6F-9A06-13D7DF48F215}" destId="{93BC572A-6A4F-47F4-801C-57D6EEB43E50}" srcOrd="4" destOrd="0" presId="urn:microsoft.com/office/officeart/2005/8/layout/vList2"/>
    <dgm:cxn modelId="{3725C9EB-D1CC-4672-B003-78DAEFB73897}" type="presParOf" srcId="{1D7C41E8-322B-4C6F-9A06-13D7DF48F215}" destId="{CD5BDDA9-01B0-4EBD-9275-CB45BE250F3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83BFD6-528D-4EF3-A2F8-0B6262D7077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EBFA65A-221B-447A-858E-1450A9A5F555}">
      <dgm:prSet/>
      <dgm:spPr/>
      <dgm:t>
        <a:bodyPr/>
        <a:lstStyle/>
        <a:p>
          <a:r>
            <a:rPr lang="en-US"/>
            <a:t>Servier plans to eventually discontinue pegaspargase (likely in 2025/26)</a:t>
          </a:r>
        </a:p>
      </dgm:t>
    </dgm:pt>
    <dgm:pt modelId="{A6F2A1BA-8461-4BF7-AB59-4FF9E9222DC4}" type="parTrans" cxnId="{BE5073B3-919D-4C13-8A15-5F5A059FFCDD}">
      <dgm:prSet/>
      <dgm:spPr/>
      <dgm:t>
        <a:bodyPr/>
        <a:lstStyle/>
        <a:p>
          <a:endParaRPr lang="en-US"/>
        </a:p>
      </dgm:t>
    </dgm:pt>
    <dgm:pt modelId="{644B69B5-359F-41A4-AECA-E01DCC196741}" type="sibTrans" cxnId="{BE5073B3-919D-4C13-8A15-5F5A059FFCDD}">
      <dgm:prSet/>
      <dgm:spPr/>
      <dgm:t>
        <a:bodyPr/>
        <a:lstStyle/>
        <a:p>
          <a:endParaRPr lang="en-US"/>
        </a:p>
      </dgm:t>
    </dgm:pt>
    <dgm:pt modelId="{406C52F7-57F4-42EA-80D1-6F0C41C95FAB}">
      <dgm:prSet/>
      <dgm:spPr/>
      <dgm:t>
        <a:bodyPr/>
        <a:lstStyle/>
        <a:p>
          <a:r>
            <a:rPr lang="en-US"/>
            <a:t>Calaspargase pegol lacks safety and efficacy data in adults </a:t>
          </a:r>
          <a:r>
            <a:rPr lang="en-US" u="sng"/>
            <a:t>&gt;</a:t>
          </a:r>
          <a:r>
            <a:rPr lang="en-US"/>
            <a:t> 22 years and infants &lt; 1 year of age</a:t>
          </a:r>
        </a:p>
      </dgm:t>
    </dgm:pt>
    <dgm:pt modelId="{F6D563B8-9DE5-40D3-A7FF-73343C0D3836}" type="parTrans" cxnId="{64FF6C00-98AF-4E49-9A30-0F820D226309}">
      <dgm:prSet/>
      <dgm:spPr/>
      <dgm:t>
        <a:bodyPr/>
        <a:lstStyle/>
        <a:p>
          <a:endParaRPr lang="en-US"/>
        </a:p>
      </dgm:t>
    </dgm:pt>
    <dgm:pt modelId="{D6650A31-E21A-48F8-B3C8-DD1FD92D8B98}" type="sibTrans" cxnId="{64FF6C00-98AF-4E49-9A30-0F820D226309}">
      <dgm:prSet/>
      <dgm:spPr/>
      <dgm:t>
        <a:bodyPr/>
        <a:lstStyle/>
        <a:p>
          <a:endParaRPr lang="en-US"/>
        </a:p>
      </dgm:t>
    </dgm:pt>
    <dgm:pt modelId="{1B7519E8-CA21-4307-95DA-A6E34D23F780}">
      <dgm:prSet/>
      <dgm:spPr/>
      <dgm:t>
        <a:bodyPr/>
        <a:lstStyle/>
        <a:p>
          <a:r>
            <a:rPr lang="en-US"/>
            <a:t>Adult trials recently started enrolling patients</a:t>
          </a:r>
        </a:p>
      </dgm:t>
    </dgm:pt>
    <dgm:pt modelId="{3D28B4D7-B4FD-4854-86DA-DF8536778DFA}" type="parTrans" cxnId="{33BAF81D-650E-437E-A2E2-E11D3C2A9516}">
      <dgm:prSet/>
      <dgm:spPr/>
      <dgm:t>
        <a:bodyPr/>
        <a:lstStyle/>
        <a:p>
          <a:endParaRPr lang="en-US"/>
        </a:p>
      </dgm:t>
    </dgm:pt>
    <dgm:pt modelId="{A3C0FD42-E3BE-4B1B-A0D5-A454B319FB26}" type="sibTrans" cxnId="{33BAF81D-650E-437E-A2E2-E11D3C2A9516}">
      <dgm:prSet/>
      <dgm:spPr/>
      <dgm:t>
        <a:bodyPr/>
        <a:lstStyle/>
        <a:p>
          <a:endParaRPr lang="en-US"/>
        </a:p>
      </dgm:t>
    </dgm:pt>
    <dgm:pt modelId="{642EB2C7-6070-48D2-B079-0713003F0602}">
      <dgm:prSet/>
      <dgm:spPr/>
      <dgm:t>
        <a:bodyPr/>
        <a:lstStyle/>
        <a:p>
          <a:r>
            <a:rPr lang="en-US"/>
            <a:t>Calaspargase pegol currently not available outside of US</a:t>
          </a:r>
        </a:p>
      </dgm:t>
    </dgm:pt>
    <dgm:pt modelId="{59E8A722-EBA8-4E7C-BB41-FFDBACDA75C2}" type="parTrans" cxnId="{4BAFE92A-8536-4FE3-BB8F-95F6A586D4B5}">
      <dgm:prSet/>
      <dgm:spPr/>
      <dgm:t>
        <a:bodyPr/>
        <a:lstStyle/>
        <a:p>
          <a:endParaRPr lang="en-US"/>
        </a:p>
      </dgm:t>
    </dgm:pt>
    <dgm:pt modelId="{6E97EA76-7284-4025-A318-47AAF437CB78}" type="sibTrans" cxnId="{4BAFE92A-8536-4FE3-BB8F-95F6A586D4B5}">
      <dgm:prSet/>
      <dgm:spPr/>
      <dgm:t>
        <a:bodyPr/>
        <a:lstStyle/>
        <a:p>
          <a:endParaRPr lang="en-US"/>
        </a:p>
      </dgm:t>
    </dgm:pt>
    <dgm:pt modelId="{51FB36FF-4D90-483A-B183-26F585B8C969}">
      <dgm:prSet/>
      <dgm:spPr/>
      <dgm:t>
        <a:bodyPr/>
        <a:lstStyle/>
        <a:p>
          <a:r>
            <a:rPr lang="en-US"/>
            <a:t>Servier limited the use of pegaspargase in the US to patients &lt; 1 month and &gt; 21.5 years on 12/1/22</a:t>
          </a:r>
        </a:p>
      </dgm:t>
    </dgm:pt>
    <dgm:pt modelId="{F4C4E00B-E2E2-4543-90B1-819E2C68A440}" type="parTrans" cxnId="{0CE3D2D8-17E8-4CFE-9252-F996D417EECE}">
      <dgm:prSet/>
      <dgm:spPr/>
      <dgm:t>
        <a:bodyPr/>
        <a:lstStyle/>
        <a:p>
          <a:endParaRPr lang="en-US"/>
        </a:p>
      </dgm:t>
    </dgm:pt>
    <dgm:pt modelId="{0C2EC718-8631-4B5D-99E9-C2DD64FD868F}" type="sibTrans" cxnId="{0CE3D2D8-17E8-4CFE-9252-F996D417EECE}">
      <dgm:prSet/>
      <dgm:spPr/>
      <dgm:t>
        <a:bodyPr/>
        <a:lstStyle/>
        <a:p>
          <a:endParaRPr lang="en-US"/>
        </a:p>
      </dgm:t>
    </dgm:pt>
    <dgm:pt modelId="{26C5DE96-0EA2-4F64-B71B-8A17A4D5FCCC}">
      <dgm:prSet/>
      <dgm:spPr/>
      <dgm:t>
        <a:bodyPr/>
        <a:lstStyle/>
        <a:p>
          <a:r>
            <a:rPr lang="en-US"/>
            <a:t>COG ALL Trials</a:t>
          </a:r>
        </a:p>
      </dgm:t>
    </dgm:pt>
    <dgm:pt modelId="{29469A3E-2754-47A4-B9BF-CD96BCE1ED72}" type="parTrans" cxnId="{B68E0304-4C17-492F-8E6C-2A585CED6BFC}">
      <dgm:prSet/>
      <dgm:spPr/>
      <dgm:t>
        <a:bodyPr/>
        <a:lstStyle/>
        <a:p>
          <a:endParaRPr lang="en-US"/>
        </a:p>
      </dgm:t>
    </dgm:pt>
    <dgm:pt modelId="{F0D13BFF-E416-459D-ADF5-C0DB31DFD65E}" type="sibTrans" cxnId="{B68E0304-4C17-492F-8E6C-2A585CED6BFC}">
      <dgm:prSet/>
      <dgm:spPr/>
      <dgm:t>
        <a:bodyPr/>
        <a:lstStyle/>
        <a:p>
          <a:endParaRPr lang="en-US"/>
        </a:p>
      </dgm:t>
    </dgm:pt>
    <dgm:pt modelId="{220A3ADC-FE78-46BE-A305-22BA8EC41566}">
      <dgm:prSet/>
      <dgm:spPr/>
      <dgm:t>
        <a:bodyPr/>
        <a:lstStyle/>
        <a:p>
          <a:r>
            <a:rPr lang="en-US"/>
            <a:t>In the process of being amended to allow calaspargase pegol use in all phases of therapy</a:t>
          </a:r>
        </a:p>
      </dgm:t>
    </dgm:pt>
    <dgm:pt modelId="{E9A40E7B-F141-4690-90E7-6D1730C0A80E}" type="parTrans" cxnId="{07FEA5FF-65CA-4D67-8779-23963FB98DB8}">
      <dgm:prSet/>
      <dgm:spPr/>
      <dgm:t>
        <a:bodyPr/>
        <a:lstStyle/>
        <a:p>
          <a:endParaRPr lang="en-US"/>
        </a:p>
      </dgm:t>
    </dgm:pt>
    <dgm:pt modelId="{64E83364-7EA2-433F-9A00-1C6EAB5FB400}" type="sibTrans" cxnId="{07FEA5FF-65CA-4D67-8779-23963FB98DB8}">
      <dgm:prSet/>
      <dgm:spPr/>
      <dgm:t>
        <a:bodyPr/>
        <a:lstStyle/>
        <a:p>
          <a:endParaRPr lang="en-US"/>
        </a:p>
      </dgm:t>
    </dgm:pt>
    <dgm:pt modelId="{0EDF77CF-5EA3-4D91-AB55-94FC5F03D5C4}">
      <dgm:prSet/>
      <dgm:spPr/>
      <dgm:t>
        <a:bodyPr/>
        <a:lstStyle/>
        <a:p>
          <a:r>
            <a:rPr lang="en-US"/>
            <a:t>Dose-capping for baseline obesity for long-acting asparaginase products is permitted</a:t>
          </a:r>
        </a:p>
      </dgm:t>
    </dgm:pt>
    <dgm:pt modelId="{8539BC3A-4979-4631-9598-15419A379763}" type="parTrans" cxnId="{53C801FD-7C23-4C13-8C5F-C12DBAEED188}">
      <dgm:prSet/>
      <dgm:spPr/>
      <dgm:t>
        <a:bodyPr/>
        <a:lstStyle/>
        <a:p>
          <a:endParaRPr lang="en-US"/>
        </a:p>
      </dgm:t>
    </dgm:pt>
    <dgm:pt modelId="{25C8EAC5-DCA5-4C1F-8EBE-2ECC9A8299FA}" type="sibTrans" cxnId="{53C801FD-7C23-4C13-8C5F-C12DBAEED188}">
      <dgm:prSet/>
      <dgm:spPr/>
      <dgm:t>
        <a:bodyPr/>
        <a:lstStyle/>
        <a:p>
          <a:endParaRPr lang="en-US"/>
        </a:p>
      </dgm:t>
    </dgm:pt>
    <dgm:pt modelId="{EBAA50BD-DCAF-4934-9B36-6550FA87C85F}">
      <dgm:prSet/>
      <dgm:spPr/>
      <dgm:t>
        <a:bodyPr/>
        <a:lstStyle/>
        <a:p>
          <a:r>
            <a:rPr lang="en-US"/>
            <a:t>Delayed Intensification (DI) cycles extended to 9 weeks (63 days) in high-risk arms to allow for 21 days between calaspargase pegol doses</a:t>
          </a:r>
        </a:p>
      </dgm:t>
    </dgm:pt>
    <dgm:pt modelId="{1840808B-D18A-4D13-832D-471824ECF400}" type="parTrans" cxnId="{FE738D50-365F-4808-AD3D-415ABE61F0D1}">
      <dgm:prSet/>
      <dgm:spPr/>
      <dgm:t>
        <a:bodyPr/>
        <a:lstStyle/>
        <a:p>
          <a:endParaRPr lang="en-US"/>
        </a:p>
      </dgm:t>
    </dgm:pt>
    <dgm:pt modelId="{24BAEAEB-4DFF-4C0C-9C73-C90E33E340ED}" type="sibTrans" cxnId="{FE738D50-365F-4808-AD3D-415ABE61F0D1}">
      <dgm:prSet/>
      <dgm:spPr/>
      <dgm:t>
        <a:bodyPr/>
        <a:lstStyle/>
        <a:p>
          <a:endParaRPr lang="en-US"/>
        </a:p>
      </dgm:t>
    </dgm:pt>
    <dgm:pt modelId="{8EF51257-B762-45A8-9060-AB30ECCEF1D4}" type="pres">
      <dgm:prSet presAssocID="{C183BFD6-528D-4EF3-A2F8-0B6262D70774}" presName="linear" presStyleCnt="0">
        <dgm:presLayoutVars>
          <dgm:animLvl val="lvl"/>
          <dgm:resizeHandles val="exact"/>
        </dgm:presLayoutVars>
      </dgm:prSet>
      <dgm:spPr/>
    </dgm:pt>
    <dgm:pt modelId="{46F8CFCE-E66E-4842-A097-E64002870B4A}" type="pres">
      <dgm:prSet presAssocID="{6EBFA65A-221B-447A-858E-1450A9A5F555}" presName="parentText" presStyleLbl="node1" presStyleIdx="0" presStyleCnt="2">
        <dgm:presLayoutVars>
          <dgm:chMax val="0"/>
          <dgm:bulletEnabled val="1"/>
        </dgm:presLayoutVars>
      </dgm:prSet>
      <dgm:spPr/>
    </dgm:pt>
    <dgm:pt modelId="{694CC0FA-7651-47BD-A8D5-CD0006059AA4}" type="pres">
      <dgm:prSet presAssocID="{6EBFA65A-221B-447A-858E-1450A9A5F555}" presName="childText" presStyleLbl="revTx" presStyleIdx="0" presStyleCnt="2">
        <dgm:presLayoutVars>
          <dgm:bulletEnabled val="1"/>
        </dgm:presLayoutVars>
      </dgm:prSet>
      <dgm:spPr/>
    </dgm:pt>
    <dgm:pt modelId="{1FB8DF97-B120-4388-9EA5-950AF1B082E9}" type="pres">
      <dgm:prSet presAssocID="{26C5DE96-0EA2-4F64-B71B-8A17A4D5FCCC}" presName="parentText" presStyleLbl="node1" presStyleIdx="1" presStyleCnt="2">
        <dgm:presLayoutVars>
          <dgm:chMax val="0"/>
          <dgm:bulletEnabled val="1"/>
        </dgm:presLayoutVars>
      </dgm:prSet>
      <dgm:spPr/>
    </dgm:pt>
    <dgm:pt modelId="{DF5B132D-5EFC-46B4-8668-19A9C9BDC6AD}" type="pres">
      <dgm:prSet presAssocID="{26C5DE96-0EA2-4F64-B71B-8A17A4D5FCCC}" presName="childText" presStyleLbl="revTx" presStyleIdx="1" presStyleCnt="2">
        <dgm:presLayoutVars>
          <dgm:bulletEnabled val="1"/>
        </dgm:presLayoutVars>
      </dgm:prSet>
      <dgm:spPr/>
    </dgm:pt>
  </dgm:ptLst>
  <dgm:cxnLst>
    <dgm:cxn modelId="{64FF6C00-98AF-4E49-9A30-0F820D226309}" srcId="{6EBFA65A-221B-447A-858E-1450A9A5F555}" destId="{406C52F7-57F4-42EA-80D1-6F0C41C95FAB}" srcOrd="0" destOrd="0" parTransId="{F6D563B8-9DE5-40D3-A7FF-73343C0D3836}" sibTransId="{D6650A31-E21A-48F8-B3C8-DD1FD92D8B98}"/>
    <dgm:cxn modelId="{B68E0304-4C17-492F-8E6C-2A585CED6BFC}" srcId="{C183BFD6-528D-4EF3-A2F8-0B6262D70774}" destId="{26C5DE96-0EA2-4F64-B71B-8A17A4D5FCCC}" srcOrd="1" destOrd="0" parTransId="{29469A3E-2754-47A4-B9BF-CD96BCE1ED72}" sibTransId="{F0D13BFF-E416-459D-ADF5-C0DB31DFD65E}"/>
    <dgm:cxn modelId="{087DAF15-98CB-4264-8C9B-B95B20F0593F}" type="presOf" srcId="{C183BFD6-528D-4EF3-A2F8-0B6262D70774}" destId="{8EF51257-B762-45A8-9060-AB30ECCEF1D4}" srcOrd="0" destOrd="0" presId="urn:microsoft.com/office/officeart/2005/8/layout/vList2"/>
    <dgm:cxn modelId="{33BAF81D-650E-437E-A2E2-E11D3C2A9516}" srcId="{6EBFA65A-221B-447A-858E-1450A9A5F555}" destId="{1B7519E8-CA21-4307-95DA-A6E34D23F780}" srcOrd="1" destOrd="0" parTransId="{3D28B4D7-B4FD-4854-86DA-DF8536778DFA}" sibTransId="{A3C0FD42-E3BE-4B1B-A0D5-A454B319FB26}"/>
    <dgm:cxn modelId="{4BAFE92A-8536-4FE3-BB8F-95F6A586D4B5}" srcId="{6EBFA65A-221B-447A-858E-1450A9A5F555}" destId="{642EB2C7-6070-48D2-B079-0713003F0602}" srcOrd="2" destOrd="0" parTransId="{59E8A722-EBA8-4E7C-BB41-FFDBACDA75C2}" sibTransId="{6E97EA76-7284-4025-A318-47AAF437CB78}"/>
    <dgm:cxn modelId="{C7DB1D3C-8B92-4EB0-B3A7-7112FC8C1116}" type="presOf" srcId="{406C52F7-57F4-42EA-80D1-6F0C41C95FAB}" destId="{694CC0FA-7651-47BD-A8D5-CD0006059AA4}" srcOrd="0" destOrd="0" presId="urn:microsoft.com/office/officeart/2005/8/layout/vList2"/>
    <dgm:cxn modelId="{BC9D015E-26B1-4EA9-BD93-48D38A01EEC3}" type="presOf" srcId="{EBAA50BD-DCAF-4934-9B36-6550FA87C85F}" destId="{DF5B132D-5EFC-46B4-8668-19A9C9BDC6AD}" srcOrd="0" destOrd="2" presId="urn:microsoft.com/office/officeart/2005/8/layout/vList2"/>
    <dgm:cxn modelId="{F4803D60-1764-4CD5-8486-AF1FD2CA05B5}" type="presOf" srcId="{642EB2C7-6070-48D2-B079-0713003F0602}" destId="{694CC0FA-7651-47BD-A8D5-CD0006059AA4}" srcOrd="0" destOrd="2" presId="urn:microsoft.com/office/officeart/2005/8/layout/vList2"/>
    <dgm:cxn modelId="{FE738D50-365F-4808-AD3D-415ABE61F0D1}" srcId="{26C5DE96-0EA2-4F64-B71B-8A17A4D5FCCC}" destId="{EBAA50BD-DCAF-4934-9B36-6550FA87C85F}" srcOrd="2" destOrd="0" parTransId="{1840808B-D18A-4D13-832D-471824ECF400}" sibTransId="{24BAEAEB-4DFF-4C0C-9C73-C90E33E340ED}"/>
    <dgm:cxn modelId="{9A2E30AB-8A6A-4C86-86CD-95516E00A008}" type="presOf" srcId="{1B7519E8-CA21-4307-95DA-A6E34D23F780}" destId="{694CC0FA-7651-47BD-A8D5-CD0006059AA4}" srcOrd="0" destOrd="1" presId="urn:microsoft.com/office/officeart/2005/8/layout/vList2"/>
    <dgm:cxn modelId="{BE5073B3-919D-4C13-8A15-5F5A059FFCDD}" srcId="{C183BFD6-528D-4EF3-A2F8-0B6262D70774}" destId="{6EBFA65A-221B-447A-858E-1450A9A5F555}" srcOrd="0" destOrd="0" parTransId="{A6F2A1BA-8461-4BF7-AB59-4FF9E9222DC4}" sibTransId="{644B69B5-359F-41A4-AECA-E01DCC196741}"/>
    <dgm:cxn modelId="{1FDA84CA-36D5-43DB-A20A-EC672279BD77}" type="presOf" srcId="{0EDF77CF-5EA3-4D91-AB55-94FC5F03D5C4}" destId="{DF5B132D-5EFC-46B4-8668-19A9C9BDC6AD}" srcOrd="0" destOrd="1" presId="urn:microsoft.com/office/officeart/2005/8/layout/vList2"/>
    <dgm:cxn modelId="{19643CD8-4542-4997-AF27-ECF29D4EFB79}" type="presOf" srcId="{51FB36FF-4D90-483A-B183-26F585B8C969}" destId="{694CC0FA-7651-47BD-A8D5-CD0006059AA4}" srcOrd="0" destOrd="3" presId="urn:microsoft.com/office/officeart/2005/8/layout/vList2"/>
    <dgm:cxn modelId="{0CE3D2D8-17E8-4CFE-9252-F996D417EECE}" srcId="{6EBFA65A-221B-447A-858E-1450A9A5F555}" destId="{51FB36FF-4D90-483A-B183-26F585B8C969}" srcOrd="3" destOrd="0" parTransId="{F4C4E00B-E2E2-4543-90B1-819E2C68A440}" sibTransId="{0C2EC718-8631-4B5D-99E9-C2DD64FD868F}"/>
    <dgm:cxn modelId="{C2366DDC-789B-476E-ABBA-0F5FB10933A3}" type="presOf" srcId="{220A3ADC-FE78-46BE-A305-22BA8EC41566}" destId="{DF5B132D-5EFC-46B4-8668-19A9C9BDC6AD}" srcOrd="0" destOrd="0" presId="urn:microsoft.com/office/officeart/2005/8/layout/vList2"/>
    <dgm:cxn modelId="{C88259EC-D4AC-4AE7-B7B5-2B5799E0272E}" type="presOf" srcId="{26C5DE96-0EA2-4F64-B71B-8A17A4D5FCCC}" destId="{1FB8DF97-B120-4388-9EA5-950AF1B082E9}" srcOrd="0" destOrd="0" presId="urn:microsoft.com/office/officeart/2005/8/layout/vList2"/>
    <dgm:cxn modelId="{1E3519FB-FC95-4F84-9077-7471A7544128}" type="presOf" srcId="{6EBFA65A-221B-447A-858E-1450A9A5F555}" destId="{46F8CFCE-E66E-4842-A097-E64002870B4A}" srcOrd="0" destOrd="0" presId="urn:microsoft.com/office/officeart/2005/8/layout/vList2"/>
    <dgm:cxn modelId="{53C801FD-7C23-4C13-8C5F-C12DBAEED188}" srcId="{26C5DE96-0EA2-4F64-B71B-8A17A4D5FCCC}" destId="{0EDF77CF-5EA3-4D91-AB55-94FC5F03D5C4}" srcOrd="1" destOrd="0" parTransId="{8539BC3A-4979-4631-9598-15419A379763}" sibTransId="{25C8EAC5-DCA5-4C1F-8EBE-2ECC9A8299FA}"/>
    <dgm:cxn modelId="{07FEA5FF-65CA-4D67-8779-23963FB98DB8}" srcId="{26C5DE96-0EA2-4F64-B71B-8A17A4D5FCCC}" destId="{220A3ADC-FE78-46BE-A305-22BA8EC41566}" srcOrd="0" destOrd="0" parTransId="{E9A40E7B-F141-4690-90E7-6D1730C0A80E}" sibTransId="{64E83364-7EA2-433F-9A00-1C6EAB5FB400}"/>
    <dgm:cxn modelId="{CF44CFD7-3C82-47F2-8E28-8FE1A48971C7}" type="presParOf" srcId="{8EF51257-B762-45A8-9060-AB30ECCEF1D4}" destId="{46F8CFCE-E66E-4842-A097-E64002870B4A}" srcOrd="0" destOrd="0" presId="urn:microsoft.com/office/officeart/2005/8/layout/vList2"/>
    <dgm:cxn modelId="{A5F90A2D-78F3-4257-91A3-67E8AD603C96}" type="presParOf" srcId="{8EF51257-B762-45A8-9060-AB30ECCEF1D4}" destId="{694CC0FA-7651-47BD-A8D5-CD0006059AA4}" srcOrd="1" destOrd="0" presId="urn:microsoft.com/office/officeart/2005/8/layout/vList2"/>
    <dgm:cxn modelId="{46D17315-7D66-4EEF-A6E1-F871B31DDE8B}" type="presParOf" srcId="{8EF51257-B762-45A8-9060-AB30ECCEF1D4}" destId="{1FB8DF97-B120-4388-9EA5-950AF1B082E9}" srcOrd="2" destOrd="0" presId="urn:microsoft.com/office/officeart/2005/8/layout/vList2"/>
    <dgm:cxn modelId="{02E16E56-8711-480E-AC53-F215F5F8C6BC}" type="presParOf" srcId="{8EF51257-B762-45A8-9060-AB30ECCEF1D4}" destId="{DF5B132D-5EFC-46B4-8668-19A9C9BDC6A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17EE6E-CDA5-493D-8245-5795320A92A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740D4EC-C814-4AA3-BC61-9DA0A6DD3BB6}">
      <dgm:prSet/>
      <dgm:spPr/>
      <dgm:t>
        <a:bodyPr/>
        <a:lstStyle/>
        <a:p>
          <a:r>
            <a:rPr lang="en-US"/>
            <a:t>PEGASPARGASE</a:t>
          </a:r>
        </a:p>
      </dgm:t>
    </dgm:pt>
    <dgm:pt modelId="{9F8C9F34-807F-4977-80F7-B3DD99334715}" type="parTrans" cxnId="{47775B3F-A482-49B3-96C4-135121055B56}">
      <dgm:prSet/>
      <dgm:spPr/>
      <dgm:t>
        <a:bodyPr/>
        <a:lstStyle/>
        <a:p>
          <a:endParaRPr lang="en-US"/>
        </a:p>
      </dgm:t>
    </dgm:pt>
    <dgm:pt modelId="{6A484F52-F86A-484A-BD4A-F6F232139337}" type="sibTrans" cxnId="{47775B3F-A482-49B3-96C4-135121055B56}">
      <dgm:prSet/>
      <dgm:spPr/>
      <dgm:t>
        <a:bodyPr/>
        <a:lstStyle/>
        <a:p>
          <a:endParaRPr lang="en-US"/>
        </a:p>
      </dgm:t>
    </dgm:pt>
    <dgm:pt modelId="{2B058FA5-BCEE-48DD-A1BE-A67FE902BEAF}">
      <dgm:prSet/>
      <dgm:spPr/>
      <dgm:t>
        <a:bodyPr/>
        <a:lstStyle/>
        <a:p>
          <a:r>
            <a:rPr lang="en-US" u="heavy">
              <a:uFillTx/>
            </a:rPr>
            <a:t>Patients &lt; 22 years:</a:t>
          </a:r>
          <a:endParaRPr lang="en-US"/>
        </a:p>
      </dgm:t>
    </dgm:pt>
    <dgm:pt modelId="{02412294-DF70-43C7-A069-A1141DEDB13A}" type="parTrans" cxnId="{52AFE752-CB23-4112-8828-36A1F1885824}">
      <dgm:prSet/>
      <dgm:spPr/>
      <dgm:t>
        <a:bodyPr/>
        <a:lstStyle/>
        <a:p>
          <a:endParaRPr lang="en-US"/>
        </a:p>
      </dgm:t>
    </dgm:pt>
    <dgm:pt modelId="{6E8EA9CD-2D03-42D1-AA69-ED3C22CB98F8}" type="sibTrans" cxnId="{52AFE752-CB23-4112-8828-36A1F1885824}">
      <dgm:prSet/>
      <dgm:spPr/>
      <dgm:t>
        <a:bodyPr/>
        <a:lstStyle/>
        <a:p>
          <a:endParaRPr lang="en-US"/>
        </a:p>
      </dgm:t>
    </dgm:pt>
    <dgm:pt modelId="{2906717B-DC96-427A-9C13-761C7F8C36D7}">
      <dgm:prSet/>
      <dgm:spPr/>
      <dgm:t>
        <a:bodyPr/>
        <a:lstStyle/>
        <a:p>
          <a:r>
            <a:rPr lang="en-US"/>
            <a:t>2,500 International Units/m2/dose IV or IM* at least 14 days apart</a:t>
          </a:r>
        </a:p>
      </dgm:t>
    </dgm:pt>
    <dgm:pt modelId="{E49817D9-F99B-4592-B34F-689419BAE320}" type="parTrans" cxnId="{A7105EF3-B1A1-4021-8132-50907B8BDB47}">
      <dgm:prSet/>
      <dgm:spPr/>
      <dgm:t>
        <a:bodyPr/>
        <a:lstStyle/>
        <a:p>
          <a:endParaRPr lang="en-US"/>
        </a:p>
      </dgm:t>
    </dgm:pt>
    <dgm:pt modelId="{D8C8A74E-A741-4AFD-8170-203AF788AE8B}" type="sibTrans" cxnId="{A7105EF3-B1A1-4021-8132-50907B8BDB47}">
      <dgm:prSet/>
      <dgm:spPr/>
      <dgm:t>
        <a:bodyPr/>
        <a:lstStyle/>
        <a:p>
          <a:endParaRPr lang="en-US"/>
        </a:p>
      </dgm:t>
    </dgm:pt>
    <dgm:pt modelId="{8187C5E2-9345-4C3F-879B-07BBA9378AF9}">
      <dgm:prSet/>
      <dgm:spPr/>
      <dgm:t>
        <a:bodyPr/>
        <a:lstStyle/>
        <a:p>
          <a:r>
            <a:rPr lang="en-US" u="heavy">
              <a:uFillTx/>
            </a:rPr>
            <a:t>Patients ≥ 22 years:</a:t>
          </a:r>
          <a:endParaRPr lang="en-US"/>
        </a:p>
      </dgm:t>
    </dgm:pt>
    <dgm:pt modelId="{52232FCE-8BB8-4B3E-AF69-FC1315ACE67F}" type="parTrans" cxnId="{0B6DF2B9-B771-4D41-800D-DDB0D46898A6}">
      <dgm:prSet/>
      <dgm:spPr/>
      <dgm:t>
        <a:bodyPr/>
        <a:lstStyle/>
        <a:p>
          <a:endParaRPr lang="en-US"/>
        </a:p>
      </dgm:t>
    </dgm:pt>
    <dgm:pt modelId="{7F01B1A2-2DAC-4194-B3CA-DECE6BDEB44C}" type="sibTrans" cxnId="{0B6DF2B9-B771-4D41-800D-DDB0D46898A6}">
      <dgm:prSet/>
      <dgm:spPr/>
      <dgm:t>
        <a:bodyPr/>
        <a:lstStyle/>
        <a:p>
          <a:endParaRPr lang="en-US"/>
        </a:p>
      </dgm:t>
    </dgm:pt>
    <dgm:pt modelId="{C38158D0-40BB-4A7D-B1E2-2587222F64EF}">
      <dgm:prSet/>
      <dgm:spPr/>
      <dgm:t>
        <a:bodyPr/>
        <a:lstStyle/>
        <a:p>
          <a:r>
            <a:rPr lang="en-US"/>
            <a:t>2,000 International Units/m2/dose IV or IM* at least 14 days apart</a:t>
          </a:r>
        </a:p>
      </dgm:t>
    </dgm:pt>
    <dgm:pt modelId="{A031B271-3E74-462B-A8E5-00FDA604E45C}" type="parTrans" cxnId="{742BBC4C-DA2E-4298-B613-DF6EDFB0FF16}">
      <dgm:prSet/>
      <dgm:spPr/>
      <dgm:t>
        <a:bodyPr/>
        <a:lstStyle/>
        <a:p>
          <a:endParaRPr lang="en-US"/>
        </a:p>
      </dgm:t>
    </dgm:pt>
    <dgm:pt modelId="{A7AB4C13-2A34-4965-9504-6823065C2786}" type="sibTrans" cxnId="{742BBC4C-DA2E-4298-B613-DF6EDFB0FF16}">
      <dgm:prSet/>
      <dgm:spPr/>
      <dgm:t>
        <a:bodyPr/>
        <a:lstStyle/>
        <a:p>
          <a:endParaRPr lang="en-US"/>
        </a:p>
      </dgm:t>
    </dgm:pt>
    <dgm:pt modelId="{A6E10D6E-05E0-43A1-8198-0E9699D8498E}">
      <dgm:prSet/>
      <dgm:spPr/>
      <dgm:t>
        <a:bodyPr/>
        <a:lstStyle/>
        <a:p>
          <a:r>
            <a:rPr lang="en-US"/>
            <a:t>CALASPARGASE PEGOL </a:t>
          </a:r>
        </a:p>
      </dgm:t>
    </dgm:pt>
    <dgm:pt modelId="{298817F1-1505-4EB7-BBA9-03CA32D92A67}" type="parTrans" cxnId="{6F71866D-037D-4C17-9765-0F229014F16B}">
      <dgm:prSet/>
      <dgm:spPr/>
      <dgm:t>
        <a:bodyPr/>
        <a:lstStyle/>
        <a:p>
          <a:endParaRPr lang="en-US"/>
        </a:p>
      </dgm:t>
    </dgm:pt>
    <dgm:pt modelId="{235D4C2C-4057-414E-AC44-6E7FDF8670F9}" type="sibTrans" cxnId="{6F71866D-037D-4C17-9765-0F229014F16B}">
      <dgm:prSet/>
      <dgm:spPr/>
      <dgm:t>
        <a:bodyPr/>
        <a:lstStyle/>
        <a:p>
          <a:endParaRPr lang="en-US"/>
        </a:p>
      </dgm:t>
    </dgm:pt>
    <dgm:pt modelId="{13C971D9-58A9-4E4E-999A-90D966D186C3}">
      <dgm:prSet/>
      <dgm:spPr/>
      <dgm:t>
        <a:bodyPr/>
        <a:lstStyle/>
        <a:p>
          <a:r>
            <a:rPr lang="en-US" u="heavy">
              <a:uFillTx/>
            </a:rPr>
            <a:t>Patients &lt; 22 years:</a:t>
          </a:r>
          <a:endParaRPr lang="en-US"/>
        </a:p>
      </dgm:t>
    </dgm:pt>
    <dgm:pt modelId="{20C39466-5DD5-4914-B5AB-5B57B33DBF48}" type="parTrans" cxnId="{79F31DE9-6002-45E4-A2ED-261842F30AF2}">
      <dgm:prSet/>
      <dgm:spPr/>
      <dgm:t>
        <a:bodyPr/>
        <a:lstStyle/>
        <a:p>
          <a:endParaRPr lang="en-US"/>
        </a:p>
      </dgm:t>
    </dgm:pt>
    <dgm:pt modelId="{F0D3CFAA-5745-4435-B5EE-02A292650570}" type="sibTrans" cxnId="{79F31DE9-6002-45E4-A2ED-261842F30AF2}">
      <dgm:prSet/>
      <dgm:spPr/>
      <dgm:t>
        <a:bodyPr/>
        <a:lstStyle/>
        <a:p>
          <a:endParaRPr lang="en-US"/>
        </a:p>
      </dgm:t>
    </dgm:pt>
    <dgm:pt modelId="{6B9AD111-6F4F-4050-A5FF-5A39687185BF}">
      <dgm:prSet/>
      <dgm:spPr/>
      <dgm:t>
        <a:bodyPr/>
        <a:lstStyle/>
        <a:p>
          <a:r>
            <a:rPr lang="en-US"/>
            <a:t>2,500 International Units/m2/dose IV* at least 21 days apart</a:t>
          </a:r>
        </a:p>
      </dgm:t>
    </dgm:pt>
    <dgm:pt modelId="{F9A095A6-4F07-4252-BBDC-0DDD35EBB93B}" type="parTrans" cxnId="{5ECCF363-A8F4-4CFE-AE07-4BA8F5FAFE36}">
      <dgm:prSet/>
      <dgm:spPr/>
      <dgm:t>
        <a:bodyPr/>
        <a:lstStyle/>
        <a:p>
          <a:endParaRPr lang="en-US"/>
        </a:p>
      </dgm:t>
    </dgm:pt>
    <dgm:pt modelId="{4F78FBFB-1A5B-45D6-B835-5C6A4D542396}" type="sibTrans" cxnId="{5ECCF363-A8F4-4CFE-AE07-4BA8F5FAFE36}">
      <dgm:prSet/>
      <dgm:spPr/>
      <dgm:t>
        <a:bodyPr/>
        <a:lstStyle/>
        <a:p>
          <a:endParaRPr lang="en-US"/>
        </a:p>
      </dgm:t>
    </dgm:pt>
    <dgm:pt modelId="{A4C94EB2-3309-4206-9637-552D8F0B8692}">
      <dgm:prSet/>
      <dgm:spPr/>
      <dgm:t>
        <a:bodyPr/>
        <a:lstStyle/>
        <a:p>
          <a:r>
            <a:rPr lang="en-US" u="heavy">
              <a:uFillTx/>
            </a:rPr>
            <a:t>Patients ≥ 22 years:</a:t>
          </a:r>
          <a:endParaRPr lang="en-US"/>
        </a:p>
      </dgm:t>
    </dgm:pt>
    <dgm:pt modelId="{D05AB14F-1A44-44C3-8AFE-E64D500981E0}" type="parTrans" cxnId="{CB12943C-8238-490F-8371-BBBEFCDAA0A2}">
      <dgm:prSet/>
      <dgm:spPr/>
      <dgm:t>
        <a:bodyPr/>
        <a:lstStyle/>
        <a:p>
          <a:endParaRPr lang="en-US"/>
        </a:p>
      </dgm:t>
    </dgm:pt>
    <dgm:pt modelId="{F37E52E2-501B-4BE7-A879-8151A48859B4}" type="sibTrans" cxnId="{CB12943C-8238-490F-8371-BBBEFCDAA0A2}">
      <dgm:prSet/>
      <dgm:spPr/>
      <dgm:t>
        <a:bodyPr/>
        <a:lstStyle/>
        <a:p>
          <a:endParaRPr lang="en-US"/>
        </a:p>
      </dgm:t>
    </dgm:pt>
    <dgm:pt modelId="{62306E63-C3BB-4E1A-8701-B14F1B7BD803}">
      <dgm:prSet/>
      <dgm:spPr/>
      <dgm:t>
        <a:bodyPr/>
        <a:lstStyle/>
        <a:p>
          <a:r>
            <a:rPr lang="en-US"/>
            <a:t>Not indicated; Use pegaspargase</a:t>
          </a:r>
        </a:p>
      </dgm:t>
    </dgm:pt>
    <dgm:pt modelId="{7B14CF1D-FC0B-4903-99D6-DE8F89FE7F6E}" type="parTrans" cxnId="{D2411326-39E5-457D-9612-4D633C0FC85A}">
      <dgm:prSet/>
      <dgm:spPr/>
      <dgm:t>
        <a:bodyPr/>
        <a:lstStyle/>
        <a:p>
          <a:endParaRPr lang="en-US"/>
        </a:p>
      </dgm:t>
    </dgm:pt>
    <dgm:pt modelId="{B2F08C71-7BB2-4A78-99FB-BC6C543CE4D5}" type="sibTrans" cxnId="{D2411326-39E5-457D-9612-4D633C0FC85A}">
      <dgm:prSet/>
      <dgm:spPr/>
      <dgm:t>
        <a:bodyPr/>
        <a:lstStyle/>
        <a:p>
          <a:endParaRPr lang="en-US"/>
        </a:p>
      </dgm:t>
    </dgm:pt>
    <dgm:pt modelId="{CFD05EC7-E7F2-4E1E-93C5-70F516172F3F}" type="pres">
      <dgm:prSet presAssocID="{7617EE6E-CDA5-493D-8245-5795320A92A5}" presName="diagram" presStyleCnt="0">
        <dgm:presLayoutVars>
          <dgm:dir/>
          <dgm:resizeHandles val="exact"/>
        </dgm:presLayoutVars>
      </dgm:prSet>
      <dgm:spPr/>
    </dgm:pt>
    <dgm:pt modelId="{70E102EE-CCB7-4C88-B9C4-F4EF87F139A0}" type="pres">
      <dgm:prSet presAssocID="{B740D4EC-C814-4AA3-BC61-9DA0A6DD3BB6}" presName="node" presStyleLbl="node1" presStyleIdx="0" presStyleCnt="2">
        <dgm:presLayoutVars>
          <dgm:bulletEnabled val="1"/>
        </dgm:presLayoutVars>
      </dgm:prSet>
      <dgm:spPr/>
    </dgm:pt>
    <dgm:pt modelId="{41C0178D-05D2-4B69-883A-38165F658BB6}" type="pres">
      <dgm:prSet presAssocID="{6A484F52-F86A-484A-BD4A-F6F232139337}" presName="sibTrans" presStyleCnt="0"/>
      <dgm:spPr/>
    </dgm:pt>
    <dgm:pt modelId="{D8C88B35-DF97-48AB-AA70-2202592F845C}" type="pres">
      <dgm:prSet presAssocID="{A6E10D6E-05E0-43A1-8198-0E9699D8498E}" presName="node" presStyleLbl="node1" presStyleIdx="1" presStyleCnt="2">
        <dgm:presLayoutVars>
          <dgm:bulletEnabled val="1"/>
        </dgm:presLayoutVars>
      </dgm:prSet>
      <dgm:spPr/>
    </dgm:pt>
  </dgm:ptLst>
  <dgm:cxnLst>
    <dgm:cxn modelId="{BF400303-4049-45AC-9D56-97FCA521D5C6}" type="presOf" srcId="{A6E10D6E-05E0-43A1-8198-0E9699D8498E}" destId="{D8C88B35-DF97-48AB-AA70-2202592F845C}" srcOrd="0" destOrd="0" presId="urn:microsoft.com/office/officeart/2005/8/layout/default"/>
    <dgm:cxn modelId="{D2411326-39E5-457D-9612-4D633C0FC85A}" srcId="{A6E10D6E-05E0-43A1-8198-0E9699D8498E}" destId="{62306E63-C3BB-4E1A-8701-B14F1B7BD803}" srcOrd="3" destOrd="0" parTransId="{7B14CF1D-FC0B-4903-99D6-DE8F89FE7F6E}" sibTransId="{B2F08C71-7BB2-4A78-99FB-BC6C543CE4D5}"/>
    <dgm:cxn modelId="{CB12943C-8238-490F-8371-BBBEFCDAA0A2}" srcId="{A6E10D6E-05E0-43A1-8198-0E9699D8498E}" destId="{A4C94EB2-3309-4206-9637-552D8F0B8692}" srcOrd="2" destOrd="0" parTransId="{D05AB14F-1A44-44C3-8AFE-E64D500981E0}" sibTransId="{F37E52E2-501B-4BE7-A879-8151A48859B4}"/>
    <dgm:cxn modelId="{47775B3F-A482-49B3-96C4-135121055B56}" srcId="{7617EE6E-CDA5-493D-8245-5795320A92A5}" destId="{B740D4EC-C814-4AA3-BC61-9DA0A6DD3BB6}" srcOrd="0" destOrd="0" parTransId="{9F8C9F34-807F-4977-80F7-B3DD99334715}" sibTransId="{6A484F52-F86A-484A-BD4A-F6F232139337}"/>
    <dgm:cxn modelId="{8F326B5F-FA01-4EE0-8E6E-F77005EA9BC1}" type="presOf" srcId="{B740D4EC-C814-4AA3-BC61-9DA0A6DD3BB6}" destId="{70E102EE-CCB7-4C88-B9C4-F4EF87F139A0}" srcOrd="0" destOrd="0" presId="urn:microsoft.com/office/officeart/2005/8/layout/default"/>
    <dgm:cxn modelId="{5ECCF363-A8F4-4CFE-AE07-4BA8F5FAFE36}" srcId="{A6E10D6E-05E0-43A1-8198-0E9699D8498E}" destId="{6B9AD111-6F4F-4050-A5FF-5A39687185BF}" srcOrd="1" destOrd="0" parTransId="{F9A095A6-4F07-4252-BBDC-0DDD35EBB93B}" sibTransId="{4F78FBFB-1A5B-45D6-B835-5C6A4D542396}"/>
    <dgm:cxn modelId="{742BBC4C-DA2E-4298-B613-DF6EDFB0FF16}" srcId="{B740D4EC-C814-4AA3-BC61-9DA0A6DD3BB6}" destId="{C38158D0-40BB-4A7D-B1E2-2587222F64EF}" srcOrd="3" destOrd="0" parTransId="{A031B271-3E74-462B-A8E5-00FDA604E45C}" sibTransId="{A7AB4C13-2A34-4965-9504-6823065C2786}"/>
    <dgm:cxn modelId="{6F71866D-037D-4C17-9765-0F229014F16B}" srcId="{7617EE6E-CDA5-493D-8245-5795320A92A5}" destId="{A6E10D6E-05E0-43A1-8198-0E9699D8498E}" srcOrd="1" destOrd="0" parTransId="{298817F1-1505-4EB7-BBA9-03CA32D92A67}" sibTransId="{235D4C2C-4057-414E-AC44-6E7FDF8670F9}"/>
    <dgm:cxn modelId="{52AFE752-CB23-4112-8828-36A1F1885824}" srcId="{B740D4EC-C814-4AA3-BC61-9DA0A6DD3BB6}" destId="{2B058FA5-BCEE-48DD-A1BE-A67FE902BEAF}" srcOrd="0" destOrd="0" parTransId="{02412294-DF70-43C7-A069-A1141DEDB13A}" sibTransId="{6E8EA9CD-2D03-42D1-AA69-ED3C22CB98F8}"/>
    <dgm:cxn modelId="{1A899D56-DDEA-4A78-BD4B-660F3ACC64AC}" type="presOf" srcId="{62306E63-C3BB-4E1A-8701-B14F1B7BD803}" destId="{D8C88B35-DF97-48AB-AA70-2202592F845C}" srcOrd="0" destOrd="4" presId="urn:microsoft.com/office/officeart/2005/8/layout/default"/>
    <dgm:cxn modelId="{7E1CAD87-B2E8-46A8-949E-219C103EC697}" type="presOf" srcId="{6B9AD111-6F4F-4050-A5FF-5A39687185BF}" destId="{D8C88B35-DF97-48AB-AA70-2202592F845C}" srcOrd="0" destOrd="2" presId="urn:microsoft.com/office/officeart/2005/8/layout/default"/>
    <dgm:cxn modelId="{48FAA889-D1FE-4114-9830-B4EDA177FBC5}" type="presOf" srcId="{2B058FA5-BCEE-48DD-A1BE-A67FE902BEAF}" destId="{70E102EE-CCB7-4C88-B9C4-F4EF87F139A0}" srcOrd="0" destOrd="1" presId="urn:microsoft.com/office/officeart/2005/8/layout/default"/>
    <dgm:cxn modelId="{6326D89E-BF61-439F-95A9-F3E678A4D23C}" type="presOf" srcId="{2906717B-DC96-427A-9C13-761C7F8C36D7}" destId="{70E102EE-CCB7-4C88-B9C4-F4EF87F139A0}" srcOrd="0" destOrd="2" presId="urn:microsoft.com/office/officeart/2005/8/layout/default"/>
    <dgm:cxn modelId="{BBFCCCA6-7C77-4891-BB6B-93B2E625ACC9}" type="presOf" srcId="{C38158D0-40BB-4A7D-B1E2-2587222F64EF}" destId="{70E102EE-CCB7-4C88-B9C4-F4EF87F139A0}" srcOrd="0" destOrd="4" presId="urn:microsoft.com/office/officeart/2005/8/layout/default"/>
    <dgm:cxn modelId="{0B6DF2B9-B771-4D41-800D-DDB0D46898A6}" srcId="{B740D4EC-C814-4AA3-BC61-9DA0A6DD3BB6}" destId="{8187C5E2-9345-4C3F-879B-07BBA9378AF9}" srcOrd="2" destOrd="0" parTransId="{52232FCE-8BB8-4B3E-AF69-FC1315ACE67F}" sibTransId="{7F01B1A2-2DAC-4194-B3CA-DECE6BDEB44C}"/>
    <dgm:cxn modelId="{A3D80EDA-44C6-4C7F-B758-E06A3641AC56}" type="presOf" srcId="{8187C5E2-9345-4C3F-879B-07BBA9378AF9}" destId="{70E102EE-CCB7-4C88-B9C4-F4EF87F139A0}" srcOrd="0" destOrd="3" presId="urn:microsoft.com/office/officeart/2005/8/layout/default"/>
    <dgm:cxn modelId="{5306A7DF-3216-4A0E-B851-320F5B51B5B7}" type="presOf" srcId="{13C971D9-58A9-4E4E-999A-90D966D186C3}" destId="{D8C88B35-DF97-48AB-AA70-2202592F845C}" srcOrd="0" destOrd="1" presId="urn:microsoft.com/office/officeart/2005/8/layout/default"/>
    <dgm:cxn modelId="{79F31DE9-6002-45E4-A2ED-261842F30AF2}" srcId="{A6E10D6E-05E0-43A1-8198-0E9699D8498E}" destId="{13C971D9-58A9-4E4E-999A-90D966D186C3}" srcOrd="0" destOrd="0" parTransId="{20C39466-5DD5-4914-B5AB-5B57B33DBF48}" sibTransId="{F0D3CFAA-5745-4435-B5EE-02A292650570}"/>
    <dgm:cxn modelId="{8F5ACDED-C48A-4243-8F52-5375DEE2035C}" type="presOf" srcId="{7617EE6E-CDA5-493D-8245-5795320A92A5}" destId="{CFD05EC7-E7F2-4E1E-93C5-70F516172F3F}" srcOrd="0" destOrd="0" presId="urn:microsoft.com/office/officeart/2005/8/layout/default"/>
    <dgm:cxn modelId="{A7105EF3-B1A1-4021-8132-50907B8BDB47}" srcId="{B740D4EC-C814-4AA3-BC61-9DA0A6DD3BB6}" destId="{2906717B-DC96-427A-9C13-761C7F8C36D7}" srcOrd="1" destOrd="0" parTransId="{E49817D9-F99B-4592-B34F-689419BAE320}" sibTransId="{D8C8A74E-A741-4AFD-8170-203AF788AE8B}"/>
    <dgm:cxn modelId="{DFB8CDF7-7504-404D-B9B0-60A76A61EC40}" type="presOf" srcId="{A4C94EB2-3309-4206-9637-552D8F0B8692}" destId="{D8C88B35-DF97-48AB-AA70-2202592F845C}" srcOrd="0" destOrd="3" presId="urn:microsoft.com/office/officeart/2005/8/layout/default"/>
    <dgm:cxn modelId="{585A6706-9587-4056-936C-477707D94B89}" type="presParOf" srcId="{CFD05EC7-E7F2-4E1E-93C5-70F516172F3F}" destId="{70E102EE-CCB7-4C88-B9C4-F4EF87F139A0}" srcOrd="0" destOrd="0" presId="urn:microsoft.com/office/officeart/2005/8/layout/default"/>
    <dgm:cxn modelId="{CB084F2D-C9E7-4E06-813F-937EF923285A}" type="presParOf" srcId="{CFD05EC7-E7F2-4E1E-93C5-70F516172F3F}" destId="{41C0178D-05D2-4B69-883A-38165F658BB6}" srcOrd="1" destOrd="0" presId="urn:microsoft.com/office/officeart/2005/8/layout/default"/>
    <dgm:cxn modelId="{274EABB1-CE53-4EA5-8408-C8C760181AAD}" type="presParOf" srcId="{CFD05EC7-E7F2-4E1E-93C5-70F516172F3F}" destId="{D8C88B35-DF97-48AB-AA70-2202592F845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931AA-7BB3-4A2B-847C-5DA5B977BD52}">
      <dsp:nvSpPr>
        <dsp:cNvPr id="0" name=""/>
        <dsp:cNvSpPr/>
      </dsp:nvSpPr>
      <dsp:spPr>
        <a:xfrm>
          <a:off x="469679" y="982"/>
          <a:ext cx="3997039" cy="2538120"/>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D9DA2F59-B44B-487E-BD6E-B37876883F8D}">
      <dsp:nvSpPr>
        <dsp:cNvPr id="0" name=""/>
        <dsp:cNvSpPr/>
      </dsp:nvSpPr>
      <dsp:spPr>
        <a:xfrm>
          <a:off x="913795" y="422892"/>
          <a:ext cx="3997039" cy="2538120"/>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Obtain CBC and differential, Lactate and </a:t>
          </a:r>
          <a:r>
            <a:rPr lang="en-US" sz="1500" b="1" kern="1200" dirty="0"/>
            <a:t>aerobic and anaerobic </a:t>
          </a:r>
          <a:r>
            <a:rPr lang="en-US" sz="1500" kern="1200" dirty="0"/>
            <a:t>blood cultures from all lumens of CVAD </a:t>
          </a:r>
          <a:r>
            <a:rPr lang="en-US" sz="1500" b="1" kern="1200" dirty="0"/>
            <a:t>within 30 minutes </a:t>
          </a:r>
          <a:r>
            <a:rPr lang="en-US" sz="1500" kern="1200" dirty="0"/>
            <a:t>of arrival. If patient does not have a CVAD draw a peripheral culture. (NOTE: Pediatric culture bottles automatically include testing for both aerobic and anaerobic. Also aerobic blood cultures automatically include fungal cultures as all fungi are aerobic.)</a:t>
          </a:r>
        </a:p>
      </dsp:txBody>
      <dsp:txXfrm>
        <a:off x="988134" y="497231"/>
        <a:ext cx="3848361" cy="2389442"/>
      </dsp:txXfrm>
    </dsp:sp>
    <dsp:sp modelId="{33BB9F95-1882-4BC8-ABB3-9E8928E6DE53}">
      <dsp:nvSpPr>
        <dsp:cNvPr id="0" name=""/>
        <dsp:cNvSpPr/>
      </dsp:nvSpPr>
      <dsp:spPr>
        <a:xfrm>
          <a:off x="5354950" y="982"/>
          <a:ext cx="3997039" cy="2538120"/>
        </a:xfrm>
        <a:prstGeom prst="roundRect">
          <a:avLst>
            <a:gd name="adj" fmla="val 10000"/>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79CBA12-F0F1-4D6C-BC88-1DC62671D987}">
      <dsp:nvSpPr>
        <dsp:cNvPr id="0" name=""/>
        <dsp:cNvSpPr/>
      </dsp:nvSpPr>
      <dsp:spPr>
        <a:xfrm>
          <a:off x="5799066" y="422892"/>
          <a:ext cx="3997039" cy="2538120"/>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1" kern="1200" dirty="0">
              <a:solidFill>
                <a:srgbClr val="FF0000"/>
              </a:solidFill>
            </a:rPr>
            <a:t>NOTE: Repeat lactate levels should be considered in patients who have high levels on presentation and/or those that are unwell. Routine repeat measurement of lactate levels outside a clinical concern for sepsis is not required.</a:t>
          </a:r>
          <a:endParaRPr lang="en-US" sz="1500" kern="1200" dirty="0">
            <a:solidFill>
              <a:srgbClr val="FF0000"/>
            </a:solidFill>
          </a:endParaRPr>
        </a:p>
      </dsp:txBody>
      <dsp:txXfrm>
        <a:off x="5873405" y="497231"/>
        <a:ext cx="3848361" cy="23894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B36C4-13B9-484B-9130-8531D9E64237}">
      <dsp:nvSpPr>
        <dsp:cNvPr id="0" name=""/>
        <dsp:cNvSpPr/>
      </dsp:nvSpPr>
      <dsp:spPr>
        <a:xfrm>
          <a:off x="0" y="3963077"/>
          <a:ext cx="6832212" cy="130077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AALL1821 is in the process of being amended</a:t>
          </a:r>
        </a:p>
      </dsp:txBody>
      <dsp:txXfrm>
        <a:off x="0" y="3963077"/>
        <a:ext cx="6832212" cy="702416"/>
      </dsp:txXfrm>
    </dsp:sp>
    <dsp:sp modelId="{7BE80835-CC4E-47B9-AEB8-326E71856621}">
      <dsp:nvSpPr>
        <dsp:cNvPr id="0" name=""/>
        <dsp:cNvSpPr/>
      </dsp:nvSpPr>
      <dsp:spPr>
        <a:xfrm>
          <a:off x="0" y="4639478"/>
          <a:ext cx="3416106" cy="598354"/>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Pegaspargase will continue to be given on Days 2 &amp; 16 of VXLD regimen</a:t>
          </a:r>
        </a:p>
      </dsp:txBody>
      <dsp:txXfrm>
        <a:off x="0" y="4639478"/>
        <a:ext cx="3416106" cy="598354"/>
      </dsp:txXfrm>
    </dsp:sp>
    <dsp:sp modelId="{80841E1D-7E2B-477F-9E66-1C0D31782CED}">
      <dsp:nvSpPr>
        <dsp:cNvPr id="0" name=""/>
        <dsp:cNvSpPr/>
      </dsp:nvSpPr>
      <dsp:spPr>
        <a:xfrm>
          <a:off x="3416106" y="4639478"/>
          <a:ext cx="3416106" cy="598354"/>
        </a:xfrm>
        <a:prstGeom prst="rect">
          <a:avLst/>
        </a:prstGeom>
        <a:solidFill>
          <a:schemeClr val="accent2">
            <a:tint val="40000"/>
            <a:alpha val="90000"/>
            <a:hueOff val="928656"/>
            <a:satOff val="-41856"/>
            <a:lumOff val="-2954"/>
            <a:alphaOff val="0"/>
          </a:schemeClr>
        </a:solidFill>
        <a:ln w="9525" cap="rnd" cmpd="sng" algn="ctr">
          <a:solidFill>
            <a:schemeClr val="accent2">
              <a:tint val="40000"/>
              <a:alpha val="90000"/>
              <a:hueOff val="928656"/>
              <a:satOff val="-41856"/>
              <a:lumOff val="-29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Calaspargase pegol will be given on Day 2 ONLY (1 dose) of VXLD regimen</a:t>
          </a:r>
        </a:p>
      </dsp:txBody>
      <dsp:txXfrm>
        <a:off x="3416106" y="4639478"/>
        <a:ext cx="3416106" cy="598354"/>
      </dsp:txXfrm>
    </dsp:sp>
    <dsp:sp modelId="{A88D62C2-AE5E-4FBC-86E6-8333BEDFCC6D}">
      <dsp:nvSpPr>
        <dsp:cNvPr id="0" name=""/>
        <dsp:cNvSpPr/>
      </dsp:nvSpPr>
      <dsp:spPr>
        <a:xfrm rot="10800000">
          <a:off x="0" y="1982004"/>
          <a:ext cx="6832212" cy="2000585"/>
        </a:xfrm>
        <a:prstGeom prst="upArrowCallou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pegaspargase with calaspargase pegol on 1:1 basis in all phases of therapy</a:t>
          </a:r>
        </a:p>
      </dsp:txBody>
      <dsp:txXfrm rot="10800000">
        <a:off x="0" y="1982004"/>
        <a:ext cx="6832212" cy="1299920"/>
      </dsp:txXfrm>
    </dsp:sp>
    <dsp:sp modelId="{6FDE57F4-11FB-42CC-9490-F011AC2356C4}">
      <dsp:nvSpPr>
        <dsp:cNvPr id="0" name=""/>
        <dsp:cNvSpPr/>
      </dsp:nvSpPr>
      <dsp:spPr>
        <a:xfrm rot="10800000">
          <a:off x="0" y="930"/>
          <a:ext cx="6832212" cy="2000585"/>
        </a:xfrm>
        <a:prstGeom prst="upArrowCallou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AALL1731, AALL1732, AALL1631 and AALL1621 replace</a:t>
          </a:r>
        </a:p>
      </dsp:txBody>
      <dsp:txXfrm rot="10800000">
        <a:off x="0" y="930"/>
        <a:ext cx="6832212" cy="1299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3A7E-A0D0-465E-9659-778D9CE4B3BA}">
      <dsp:nvSpPr>
        <dsp:cNvPr id="0" name=""/>
        <dsp:cNvSpPr/>
      </dsp:nvSpPr>
      <dsp:spPr>
        <a:xfrm>
          <a:off x="0" y="3391471"/>
          <a:ext cx="8915400" cy="111315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Premedication use is a “recommendation” not a mandate implemented by the FDA for consistency with other asparaginase products</a:t>
          </a:r>
        </a:p>
      </dsp:txBody>
      <dsp:txXfrm>
        <a:off x="0" y="3391471"/>
        <a:ext cx="8915400" cy="601104"/>
      </dsp:txXfrm>
    </dsp:sp>
    <dsp:sp modelId="{A80070E9-096C-4C05-BA77-1B00CF0DDC03}">
      <dsp:nvSpPr>
        <dsp:cNvPr id="0" name=""/>
        <dsp:cNvSpPr/>
      </dsp:nvSpPr>
      <dsp:spPr>
        <a:xfrm>
          <a:off x="0" y="3970313"/>
          <a:ext cx="4457699" cy="51205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COG protocols leave premedication decision to be investigator’s choice</a:t>
          </a:r>
        </a:p>
      </dsp:txBody>
      <dsp:txXfrm>
        <a:off x="0" y="3970313"/>
        <a:ext cx="4457699" cy="512052"/>
      </dsp:txXfrm>
    </dsp:sp>
    <dsp:sp modelId="{2B4CE881-0770-45DE-BE43-A21FC99F4133}">
      <dsp:nvSpPr>
        <dsp:cNvPr id="0" name=""/>
        <dsp:cNvSpPr/>
      </dsp:nvSpPr>
      <dsp:spPr>
        <a:xfrm>
          <a:off x="4457700" y="3970313"/>
          <a:ext cx="4457699" cy="51205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COG recommends monitoring asparaginase activity levels for silent inactivation when routine premedications are used</a:t>
          </a:r>
        </a:p>
      </dsp:txBody>
      <dsp:txXfrm>
        <a:off x="4457700" y="3970313"/>
        <a:ext cx="4457699" cy="512052"/>
      </dsp:txXfrm>
    </dsp:sp>
    <dsp:sp modelId="{47AD023D-71F7-496C-BCBC-6C7D413E265D}">
      <dsp:nvSpPr>
        <dsp:cNvPr id="0" name=""/>
        <dsp:cNvSpPr/>
      </dsp:nvSpPr>
      <dsp:spPr>
        <a:xfrm rot="10800000">
          <a:off x="0" y="1696134"/>
          <a:ext cx="8915400" cy="1712035"/>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AML and Down syndrome data is not available</a:t>
          </a:r>
          <a:endParaRPr lang="en-US" sz="1400" kern="1200"/>
        </a:p>
      </dsp:txBody>
      <dsp:txXfrm rot="10800000">
        <a:off x="0" y="1696134"/>
        <a:ext cx="8915400" cy="1112429"/>
      </dsp:txXfrm>
    </dsp:sp>
    <dsp:sp modelId="{ED642DD6-76B5-4ADB-8702-5E1DD06B2A9E}">
      <dsp:nvSpPr>
        <dsp:cNvPr id="0" name=""/>
        <dsp:cNvSpPr/>
      </dsp:nvSpPr>
      <dsp:spPr>
        <a:xfrm rot="10800000">
          <a:off x="0" y="796"/>
          <a:ext cx="8915400" cy="1712035"/>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New FDA approved dosing recommendations are based on the “intended duration of asparagine depletion”</a:t>
          </a:r>
          <a:endParaRPr lang="en-US" sz="1400" kern="1200"/>
        </a:p>
      </dsp:txBody>
      <dsp:txXfrm rot="-10800000">
        <a:off x="0" y="796"/>
        <a:ext cx="8915400" cy="600924"/>
      </dsp:txXfrm>
    </dsp:sp>
    <dsp:sp modelId="{98115F54-580F-42B7-A137-442FBD75154F}">
      <dsp:nvSpPr>
        <dsp:cNvPr id="0" name=""/>
        <dsp:cNvSpPr/>
      </dsp:nvSpPr>
      <dsp:spPr>
        <a:xfrm>
          <a:off x="0" y="601720"/>
          <a:ext cx="8915400" cy="51189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Result of modeling simulations to maintain nadir serum asparaginase activity (NSAA) levels </a:t>
          </a:r>
          <a:r>
            <a:rPr lang="en-US" sz="1100" u="heavy" kern="1200"/>
            <a:t>&gt;</a:t>
          </a:r>
          <a:r>
            <a:rPr lang="en-US" sz="1100" kern="1200"/>
            <a:t> 0.1 U/mL for ~ 90% of patients</a:t>
          </a:r>
        </a:p>
      </dsp:txBody>
      <dsp:txXfrm>
        <a:off x="0" y="601720"/>
        <a:ext cx="8915400" cy="5118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D2FAE-0331-4CCC-8B59-4EA1EC541211}">
      <dsp:nvSpPr>
        <dsp:cNvPr id="0" name=""/>
        <dsp:cNvSpPr/>
      </dsp:nvSpPr>
      <dsp:spPr>
        <a:xfrm>
          <a:off x="0" y="4318259"/>
          <a:ext cx="6832212" cy="944729"/>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The symptoms of an antibody mediated reaction are very similar to a non-antibody mediated reaction so clinically it is impossible to differentiate and why serum asparaginase levels are required.</a:t>
          </a:r>
        </a:p>
      </dsp:txBody>
      <dsp:txXfrm>
        <a:off x="0" y="4318259"/>
        <a:ext cx="6832212" cy="944729"/>
      </dsp:txXfrm>
    </dsp:sp>
    <dsp:sp modelId="{EC1F433C-4A92-43E5-AD0A-FE52D677C487}">
      <dsp:nvSpPr>
        <dsp:cNvPr id="0" name=""/>
        <dsp:cNvSpPr/>
      </dsp:nvSpPr>
      <dsp:spPr>
        <a:xfrm rot="10800000">
          <a:off x="0" y="2879436"/>
          <a:ext cx="6832212" cy="1452994"/>
        </a:xfrm>
        <a:prstGeom prst="upArrowCallou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Not suggestive of a lack of therapeutic asparaginase activity levels and most patients can be rechallenged or desensitized.</a:t>
          </a:r>
        </a:p>
      </dsp:txBody>
      <dsp:txXfrm rot="10800000">
        <a:off x="0" y="2879436"/>
        <a:ext cx="6832212" cy="944112"/>
      </dsp:txXfrm>
    </dsp:sp>
    <dsp:sp modelId="{1B3503B4-7246-4AEB-97E5-743F94B88C2F}">
      <dsp:nvSpPr>
        <dsp:cNvPr id="0" name=""/>
        <dsp:cNvSpPr/>
      </dsp:nvSpPr>
      <dsp:spPr>
        <a:xfrm rot="10800000">
          <a:off x="0" y="1440613"/>
          <a:ext cx="6832212" cy="1452994"/>
        </a:xfrm>
        <a:prstGeom prst="upArrowCallou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Can have several mechanisms on innate immune system, including</a:t>
          </a:r>
        </a:p>
      </dsp:txBody>
      <dsp:txXfrm rot="-10800000">
        <a:off x="0" y="1440613"/>
        <a:ext cx="6832212" cy="510000"/>
      </dsp:txXfrm>
    </dsp:sp>
    <dsp:sp modelId="{935E850B-01D5-4E22-AF1F-6F4E0FFFCAF6}">
      <dsp:nvSpPr>
        <dsp:cNvPr id="0" name=""/>
        <dsp:cNvSpPr/>
      </dsp:nvSpPr>
      <dsp:spPr>
        <a:xfrm>
          <a:off x="3336" y="1950614"/>
          <a:ext cx="2275179" cy="434445"/>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Direct cytokine release</a:t>
          </a:r>
        </a:p>
      </dsp:txBody>
      <dsp:txXfrm>
        <a:off x="3336" y="1950614"/>
        <a:ext cx="2275179" cy="434445"/>
      </dsp:txXfrm>
    </dsp:sp>
    <dsp:sp modelId="{2B6FFF07-E5A4-4A36-9020-80FA73956830}">
      <dsp:nvSpPr>
        <dsp:cNvPr id="0" name=""/>
        <dsp:cNvSpPr/>
      </dsp:nvSpPr>
      <dsp:spPr>
        <a:xfrm>
          <a:off x="2278516" y="1950614"/>
          <a:ext cx="2275179" cy="434445"/>
        </a:xfrm>
        <a:prstGeom prst="rect">
          <a:avLst/>
        </a:prstGeom>
        <a:solidFill>
          <a:schemeClr val="accent2">
            <a:tint val="40000"/>
            <a:alpha val="90000"/>
            <a:hueOff val="464328"/>
            <a:satOff val="-20928"/>
            <a:lumOff val="-1477"/>
            <a:alphaOff val="0"/>
          </a:schemeClr>
        </a:solidFill>
        <a:ln w="9525" cap="rnd" cmpd="sng" algn="ctr">
          <a:solidFill>
            <a:schemeClr val="accent2">
              <a:tint val="40000"/>
              <a:alpha val="90000"/>
              <a:hueOff val="464328"/>
              <a:satOff val="-20928"/>
              <a:lumOff val="-14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Activation of complement system</a:t>
          </a:r>
        </a:p>
      </dsp:txBody>
      <dsp:txXfrm>
        <a:off x="2278516" y="1950614"/>
        <a:ext cx="2275179" cy="434445"/>
      </dsp:txXfrm>
    </dsp:sp>
    <dsp:sp modelId="{A916E9CA-4A74-4737-B322-D90D8D213990}">
      <dsp:nvSpPr>
        <dsp:cNvPr id="0" name=""/>
        <dsp:cNvSpPr/>
      </dsp:nvSpPr>
      <dsp:spPr>
        <a:xfrm>
          <a:off x="4553695" y="1950614"/>
          <a:ext cx="2275179" cy="434445"/>
        </a:xfrm>
        <a:prstGeom prst="rect">
          <a:avLst/>
        </a:prstGeom>
        <a:solidFill>
          <a:schemeClr val="accent2">
            <a:tint val="40000"/>
            <a:alpha val="90000"/>
            <a:hueOff val="928656"/>
            <a:satOff val="-41856"/>
            <a:lumOff val="-2954"/>
            <a:alphaOff val="0"/>
          </a:schemeClr>
        </a:solidFill>
        <a:ln w="9525" cap="rnd" cmpd="sng" algn="ctr">
          <a:solidFill>
            <a:schemeClr val="accent2">
              <a:tint val="40000"/>
              <a:alpha val="90000"/>
              <a:hueOff val="928656"/>
              <a:satOff val="-41856"/>
              <a:lumOff val="-29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Spike in plasma ammonia</a:t>
          </a:r>
        </a:p>
      </dsp:txBody>
      <dsp:txXfrm>
        <a:off x="4553695" y="1950614"/>
        <a:ext cx="2275179" cy="434445"/>
      </dsp:txXfrm>
    </dsp:sp>
    <dsp:sp modelId="{000ED81F-0C1C-488C-A944-262B0D79EF5D}">
      <dsp:nvSpPr>
        <dsp:cNvPr id="0" name=""/>
        <dsp:cNvSpPr/>
      </dsp:nvSpPr>
      <dsp:spPr>
        <a:xfrm rot="10800000">
          <a:off x="0" y="1789"/>
          <a:ext cx="6832212" cy="1452994"/>
        </a:xfrm>
        <a:prstGeom prst="upArrowCallou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Usually present on first dose, and risk may diminish with exposure</a:t>
          </a:r>
        </a:p>
      </dsp:txBody>
      <dsp:txXfrm rot="10800000">
        <a:off x="0" y="1789"/>
        <a:ext cx="6832212" cy="9441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D6D59-1A36-4E6D-93F0-837646711AE4}">
      <dsp:nvSpPr>
        <dsp:cNvPr id="0" name=""/>
        <dsp:cNvSpPr/>
      </dsp:nvSpPr>
      <dsp:spPr>
        <a:xfrm>
          <a:off x="0" y="167209"/>
          <a:ext cx="6832212" cy="693663"/>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We monitor serum/plasma asparaginase levels on all patients with every dose due to the possibility of deactivation of the asparaginase occurring with any dose.</a:t>
          </a:r>
        </a:p>
      </dsp:txBody>
      <dsp:txXfrm>
        <a:off x="33862" y="201071"/>
        <a:ext cx="6764488" cy="625939"/>
      </dsp:txXfrm>
    </dsp:sp>
    <dsp:sp modelId="{A8879126-F9B4-4992-95BF-2FA22ACB50E1}">
      <dsp:nvSpPr>
        <dsp:cNvPr id="0" name=""/>
        <dsp:cNvSpPr/>
      </dsp:nvSpPr>
      <dsp:spPr>
        <a:xfrm>
          <a:off x="0" y="910633"/>
          <a:ext cx="6832212" cy="693663"/>
        </a:xfrm>
        <a:prstGeom prst="roundRect">
          <a:avLst/>
        </a:prstGeom>
        <a:gradFill rotWithShape="0">
          <a:gsLst>
            <a:gs pos="0">
              <a:schemeClr val="accent2">
                <a:hueOff val="56646"/>
                <a:satOff val="-5999"/>
                <a:lumOff val="-147"/>
                <a:alphaOff val="0"/>
                <a:tint val="96000"/>
                <a:lumMod val="104000"/>
              </a:schemeClr>
            </a:gs>
            <a:gs pos="100000">
              <a:schemeClr val="accent2">
                <a:hueOff val="56646"/>
                <a:satOff val="-5999"/>
                <a:lumOff val="-14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We implemented universal premedication in 2021 based on an evidence informed decision to reduce reaction intensity and lower antibody production.</a:t>
          </a:r>
        </a:p>
      </dsp:txBody>
      <dsp:txXfrm>
        <a:off x="33862" y="944495"/>
        <a:ext cx="6764488" cy="625939"/>
      </dsp:txXfrm>
    </dsp:sp>
    <dsp:sp modelId="{26B26951-F86D-43EE-8B24-92C585F123FD}">
      <dsp:nvSpPr>
        <dsp:cNvPr id="0" name=""/>
        <dsp:cNvSpPr/>
      </dsp:nvSpPr>
      <dsp:spPr>
        <a:xfrm>
          <a:off x="0" y="1649396"/>
          <a:ext cx="6832212" cy="693663"/>
        </a:xfrm>
        <a:prstGeom prst="roundRect">
          <a:avLst/>
        </a:prstGeom>
        <a:gradFill rotWithShape="0">
          <a:gsLst>
            <a:gs pos="0">
              <a:schemeClr val="accent2">
                <a:hueOff val="113291"/>
                <a:satOff val="-11998"/>
                <a:lumOff val="-294"/>
                <a:alphaOff val="0"/>
                <a:tint val="96000"/>
                <a:lumMod val="104000"/>
              </a:schemeClr>
            </a:gs>
            <a:gs pos="100000">
              <a:schemeClr val="accent2">
                <a:hueOff val="113291"/>
                <a:satOff val="-11998"/>
                <a:lumOff val="-29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An average of 3 patients per year reacted prior to implementation of premedication and 1 per year post implementation.</a:t>
          </a:r>
        </a:p>
      </dsp:txBody>
      <dsp:txXfrm>
        <a:off x="33862" y="1683258"/>
        <a:ext cx="6764488" cy="625939"/>
      </dsp:txXfrm>
    </dsp:sp>
    <dsp:sp modelId="{86B1B300-45C4-4824-AA35-B6B7270C6FDD}">
      <dsp:nvSpPr>
        <dsp:cNvPr id="0" name=""/>
        <dsp:cNvSpPr/>
      </dsp:nvSpPr>
      <dsp:spPr>
        <a:xfrm>
          <a:off x="0" y="2402203"/>
          <a:ext cx="6832212" cy="693663"/>
        </a:xfrm>
        <a:prstGeom prst="roundRect">
          <a:avLst/>
        </a:prstGeom>
        <a:gradFill rotWithShape="0">
          <a:gsLst>
            <a:gs pos="0">
              <a:schemeClr val="accent2">
                <a:hueOff val="169937"/>
                <a:satOff val="-17997"/>
                <a:lumOff val="-441"/>
                <a:alphaOff val="0"/>
                <a:tint val="96000"/>
                <a:lumMod val="104000"/>
              </a:schemeClr>
            </a:gs>
            <a:gs pos="100000">
              <a:schemeClr val="accent2">
                <a:hueOff val="169937"/>
                <a:satOff val="-17997"/>
                <a:lumOff val="-44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Administration of corticosteroids has not made a difference in our population so immune modulation does not appear to occur to reduce antibody production. </a:t>
          </a:r>
        </a:p>
      </dsp:txBody>
      <dsp:txXfrm>
        <a:off x="33862" y="2436065"/>
        <a:ext cx="6764488" cy="625939"/>
      </dsp:txXfrm>
    </dsp:sp>
    <dsp:sp modelId="{9C30E4EA-855C-4F93-93AD-98D388C96A97}">
      <dsp:nvSpPr>
        <dsp:cNvPr id="0" name=""/>
        <dsp:cNvSpPr/>
      </dsp:nvSpPr>
      <dsp:spPr>
        <a:xfrm>
          <a:off x="0" y="3169664"/>
          <a:ext cx="6832212" cy="693663"/>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We monitor a serum/plasma level for pegaspargase at day 7 to ensure adequate asparaginase levels and give time to switch if needed.</a:t>
          </a:r>
        </a:p>
      </dsp:txBody>
      <dsp:txXfrm>
        <a:off x="33862" y="3203526"/>
        <a:ext cx="6764488" cy="625939"/>
      </dsp:txXfrm>
    </dsp:sp>
    <dsp:sp modelId="{A28BE6B8-508A-451E-B083-C1204942588C}">
      <dsp:nvSpPr>
        <dsp:cNvPr id="0" name=""/>
        <dsp:cNvSpPr/>
      </dsp:nvSpPr>
      <dsp:spPr>
        <a:xfrm>
          <a:off x="0" y="3867293"/>
          <a:ext cx="6832212" cy="693663"/>
        </a:xfrm>
        <a:prstGeom prst="roundRect">
          <a:avLst/>
        </a:prstGeom>
        <a:gradFill rotWithShape="0">
          <a:gsLst>
            <a:gs pos="0">
              <a:schemeClr val="accent2">
                <a:hueOff val="283228"/>
                <a:satOff val="-29996"/>
                <a:lumOff val="-735"/>
                <a:alphaOff val="0"/>
                <a:tint val="96000"/>
                <a:lumMod val="104000"/>
              </a:schemeClr>
            </a:gs>
            <a:gs pos="100000">
              <a:schemeClr val="accent2">
                <a:hueOff val="283228"/>
                <a:satOff val="-29996"/>
                <a:lumOff val="-73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Hypersensitivity reactions occur in 15-30% of our patients but most of these are infusion reactions to the polyethylene glycol and not the asparaginase.</a:t>
          </a:r>
        </a:p>
      </dsp:txBody>
      <dsp:txXfrm>
        <a:off x="33862" y="3901155"/>
        <a:ext cx="6764488" cy="625939"/>
      </dsp:txXfrm>
    </dsp:sp>
    <dsp:sp modelId="{58AE8988-C93E-44BA-919A-1CB26596A006}">
      <dsp:nvSpPr>
        <dsp:cNvPr id="0" name=""/>
        <dsp:cNvSpPr/>
      </dsp:nvSpPr>
      <dsp:spPr>
        <a:xfrm>
          <a:off x="0" y="4615893"/>
          <a:ext cx="6832212" cy="693663"/>
        </a:xfrm>
        <a:prstGeom prst="roundRect">
          <a:avLst/>
        </a:prstGeom>
        <a:gradFill rotWithShape="0">
          <a:gsLst>
            <a:gs pos="0">
              <a:schemeClr val="accent2">
                <a:hueOff val="339874"/>
                <a:satOff val="-35995"/>
                <a:lumOff val="-882"/>
                <a:alphaOff val="0"/>
                <a:tint val="96000"/>
                <a:lumMod val="104000"/>
              </a:schemeClr>
            </a:gs>
            <a:gs pos="100000">
              <a:schemeClr val="accent2">
                <a:hueOff val="339874"/>
                <a:satOff val="-35995"/>
                <a:lumOff val="-88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Silent inactivation is the production of antibodies that deactivate the asparaginase in the blood without clinical signs of a reaction = 0% at the IWK (2016-2023). This means that the likelihood of deactivation of asparaginase without a clinical reaction even with </a:t>
          </a:r>
          <a:r>
            <a:rPr lang="en-US" sz="900" kern="1200"/>
            <a:t>premedication is minimal.</a:t>
          </a:r>
          <a:endParaRPr lang="en-US" sz="900" kern="1200" dirty="0"/>
        </a:p>
        <a:p>
          <a:pPr marL="0" lvl="0" indent="0" algn="l" defTabSz="400050">
            <a:lnSpc>
              <a:spcPct val="90000"/>
            </a:lnSpc>
            <a:spcBef>
              <a:spcPct val="0"/>
            </a:spcBef>
            <a:spcAft>
              <a:spcPct val="35000"/>
            </a:spcAft>
            <a:buNone/>
          </a:pPr>
          <a:endParaRPr lang="en-US" sz="900" kern="1200" dirty="0"/>
        </a:p>
      </dsp:txBody>
      <dsp:txXfrm>
        <a:off x="33862" y="4649755"/>
        <a:ext cx="6764488" cy="625939"/>
      </dsp:txXfrm>
    </dsp:sp>
    <dsp:sp modelId="{25D55C28-F6D7-4CD3-B846-647D44753014}">
      <dsp:nvSpPr>
        <dsp:cNvPr id="0" name=""/>
        <dsp:cNvSpPr/>
      </dsp:nvSpPr>
      <dsp:spPr>
        <a:xfrm>
          <a:off x="0" y="6083195"/>
          <a:ext cx="6832212" cy="693663"/>
        </a:xfrm>
        <a:prstGeom prst="roundRect">
          <a:avLst/>
        </a:prstGeom>
        <a:gradFill rotWithShape="0">
          <a:gsLst>
            <a:gs pos="0">
              <a:schemeClr val="accent2">
                <a:hueOff val="396519"/>
                <a:satOff val="-41994"/>
                <a:lumOff val="-1029"/>
                <a:alphaOff val="0"/>
                <a:tint val="96000"/>
                <a:lumMod val="104000"/>
              </a:schemeClr>
            </a:gs>
            <a:gs pos="100000">
              <a:schemeClr val="accent2">
                <a:hueOff val="396519"/>
                <a:satOff val="-41994"/>
                <a:lumOff val="-102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Once neutralizing antibodies are produced the drug has to be switched to a short acting asparaginase product such as </a:t>
          </a:r>
          <a:r>
            <a:rPr lang="en-US" sz="900" kern="1200" dirty="0" err="1"/>
            <a:t>Erwiniase</a:t>
          </a:r>
          <a:r>
            <a:rPr lang="en-US" sz="900" kern="1200" dirty="0"/>
            <a:t> or </a:t>
          </a:r>
          <a:r>
            <a:rPr lang="en-US" sz="900" kern="1200" dirty="0" err="1"/>
            <a:t>Rylaze</a:t>
          </a:r>
          <a:r>
            <a:rPr lang="en-US" sz="900" kern="1200" dirty="0"/>
            <a:t>. We will move to use </a:t>
          </a:r>
          <a:r>
            <a:rPr lang="en-US" sz="900" kern="1200" dirty="0" err="1"/>
            <a:t>Rylaze</a:t>
          </a:r>
          <a:r>
            <a:rPr lang="en-US" sz="900" kern="1200" dirty="0"/>
            <a:t> as approved by HC and publicly funded (on and off study patients).</a:t>
          </a:r>
        </a:p>
      </dsp:txBody>
      <dsp:txXfrm>
        <a:off x="33862" y="6117057"/>
        <a:ext cx="6764488" cy="625939"/>
      </dsp:txXfrm>
    </dsp:sp>
    <dsp:sp modelId="{3D1908E6-8A84-405A-B5C2-5F4DF3930A02}">
      <dsp:nvSpPr>
        <dsp:cNvPr id="0" name=""/>
        <dsp:cNvSpPr/>
      </dsp:nvSpPr>
      <dsp:spPr>
        <a:xfrm>
          <a:off x="0" y="5350968"/>
          <a:ext cx="6832212" cy="693663"/>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Clinical inactivation is the production of antibodies that deactivate the asparaginase in the blood without clinical signs of a reaction = 6 patients/96 with clinical inactivation = 7% (2016-2023), 5 HR and 1 LR at the IWK.</a:t>
          </a:r>
        </a:p>
      </dsp:txBody>
      <dsp:txXfrm>
        <a:off x="33862" y="5384830"/>
        <a:ext cx="6764488" cy="6259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1B66-2FC5-49C1-B53D-A7CC813F91C0}">
      <dsp:nvSpPr>
        <dsp:cNvPr id="0" name=""/>
        <dsp:cNvSpPr/>
      </dsp:nvSpPr>
      <dsp:spPr>
        <a:xfrm>
          <a:off x="466818" y="0"/>
          <a:ext cx="5290607" cy="50615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2BB8D-978F-41DF-8C7B-8C8F7669FB63}">
      <dsp:nvSpPr>
        <dsp:cNvPr id="0" name=""/>
        <dsp:cNvSpPr/>
      </dsp:nvSpPr>
      <dsp:spPr>
        <a:xfrm>
          <a:off x="136452" y="286320"/>
          <a:ext cx="1825134" cy="448888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CA" sz="1100" b="1" u="sng" kern="1200" dirty="0"/>
            <a:t>Mild Reaction</a:t>
          </a:r>
          <a:endParaRPr lang="en-US" sz="1100" kern="1200" dirty="0"/>
        </a:p>
        <a:p>
          <a:pPr marL="57150" lvl="1" indent="-57150" algn="l" defTabSz="488950">
            <a:lnSpc>
              <a:spcPct val="90000"/>
            </a:lnSpc>
            <a:spcBef>
              <a:spcPct val="0"/>
            </a:spcBef>
            <a:spcAft>
              <a:spcPct val="15000"/>
            </a:spcAft>
            <a:buChar char="•"/>
          </a:pPr>
          <a:r>
            <a:rPr lang="en-CA" sz="1100" kern="1200" dirty="0"/>
            <a:t>Sign(s)/Symptom(s) from 1 organ system present.</a:t>
          </a:r>
          <a:endParaRPr lang="en-US" sz="1100" kern="1200" dirty="0"/>
        </a:p>
        <a:p>
          <a:pPr marL="57150" lvl="1" indent="-57150" algn="l" defTabSz="488950">
            <a:lnSpc>
              <a:spcPct val="90000"/>
            </a:lnSpc>
            <a:spcBef>
              <a:spcPct val="0"/>
            </a:spcBef>
            <a:spcAft>
              <a:spcPct val="15000"/>
            </a:spcAft>
            <a:buChar char="•"/>
          </a:pPr>
          <a:r>
            <a:rPr lang="en-CA" sz="1100" u="sng" kern="1200" dirty="0"/>
            <a:t>Cutaneous: </a:t>
          </a:r>
          <a:r>
            <a:rPr lang="en-CA" sz="1100" kern="1200" dirty="0"/>
            <a:t>Urticaria and/or erythema-warmth and/or pruritus, other than localized at the injection site; And/or Tingling, or itching of the lips </a:t>
          </a:r>
          <a:r>
            <a:rPr lang="en-CA" sz="1100" b="1" kern="1200" dirty="0"/>
            <a:t>Or</a:t>
          </a:r>
          <a:endParaRPr lang="en-US" sz="1100" kern="1200" dirty="0"/>
        </a:p>
        <a:p>
          <a:pPr marL="57150" lvl="1" indent="-57150" algn="l" defTabSz="488950">
            <a:lnSpc>
              <a:spcPct val="90000"/>
            </a:lnSpc>
            <a:spcBef>
              <a:spcPct val="0"/>
            </a:spcBef>
            <a:spcAft>
              <a:spcPct val="15000"/>
            </a:spcAft>
            <a:buChar char="•"/>
          </a:pPr>
          <a:r>
            <a:rPr lang="en-CA" sz="1100" u="sng" kern="1200" dirty="0"/>
            <a:t>Upper Respiratory: </a:t>
          </a:r>
          <a:r>
            <a:rPr lang="en-CA" sz="1100" kern="1200" dirty="0"/>
            <a:t>Nasal respiratory (e.g., sneezing, rhinorrhea, nasal pruritis, and/or nasal congestion); And/or Throat-clearing (itchy throat); And/or Cough not related to bronchospasm </a:t>
          </a:r>
          <a:r>
            <a:rPr lang="en-CA" sz="1100" b="1" kern="1200" dirty="0"/>
            <a:t>Or </a:t>
          </a:r>
          <a:r>
            <a:rPr lang="en-CA" sz="1100" u="sng" kern="1200" dirty="0"/>
            <a:t>Conjunctival: </a:t>
          </a:r>
          <a:r>
            <a:rPr lang="en-CA" sz="1100" kern="1200" dirty="0"/>
            <a:t>Erythema, pruritus, or tearing Or Nausea/Metallic taste.</a:t>
          </a:r>
          <a:endParaRPr lang="en-US" sz="1100" kern="1200" dirty="0"/>
        </a:p>
      </dsp:txBody>
      <dsp:txXfrm>
        <a:off x="225548" y="375416"/>
        <a:ext cx="1646942" cy="4310694"/>
      </dsp:txXfrm>
    </dsp:sp>
    <dsp:sp modelId="{E9A5276E-9766-4A75-B773-8DAC461F6BD7}">
      <dsp:nvSpPr>
        <dsp:cNvPr id="0" name=""/>
        <dsp:cNvSpPr/>
      </dsp:nvSpPr>
      <dsp:spPr>
        <a:xfrm>
          <a:off x="2199554" y="711195"/>
          <a:ext cx="1825134" cy="363913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CA" sz="1100" b="1" u="sng" kern="1200" dirty="0"/>
            <a:t>Moderate Reaction</a:t>
          </a:r>
          <a:endParaRPr lang="en-US" sz="1100" kern="1200" dirty="0"/>
        </a:p>
        <a:p>
          <a:pPr marL="57150" lvl="1" indent="-57150" algn="l" defTabSz="488950">
            <a:lnSpc>
              <a:spcPct val="90000"/>
            </a:lnSpc>
            <a:spcBef>
              <a:spcPct val="0"/>
            </a:spcBef>
            <a:spcAft>
              <a:spcPct val="15000"/>
            </a:spcAft>
            <a:buChar char="•"/>
          </a:pPr>
          <a:r>
            <a:rPr lang="en-CA" sz="1100" kern="1200" dirty="0"/>
            <a:t>Sign(s)/Symptom(s) from 2 or greater organ systems listed in mild reaction.</a:t>
          </a:r>
          <a:endParaRPr lang="en-US" sz="1100" kern="1200" dirty="0"/>
        </a:p>
        <a:p>
          <a:pPr marL="57150" lvl="1" indent="-57150" algn="l" defTabSz="488950">
            <a:lnSpc>
              <a:spcPct val="90000"/>
            </a:lnSpc>
            <a:spcBef>
              <a:spcPct val="0"/>
            </a:spcBef>
            <a:spcAft>
              <a:spcPct val="15000"/>
            </a:spcAft>
            <a:buChar char="•"/>
          </a:pPr>
          <a:r>
            <a:rPr lang="en-CA" sz="1100" kern="1200" dirty="0"/>
            <a:t>Lower airway: mild bronchospasm, e.g., Cough, wheezing, shortness of breath which responds to treatment; And/or Gastrointestinal: Abdominal cramps and/or vomiting/diarrhea; Other: uterine cramps, any symptom(s)/sign(s) from mild reaction would be included.</a:t>
          </a:r>
          <a:endParaRPr lang="en-US" sz="1100" kern="1200" dirty="0"/>
        </a:p>
      </dsp:txBody>
      <dsp:txXfrm>
        <a:off x="2288650" y="800291"/>
        <a:ext cx="1646942" cy="3460944"/>
      </dsp:txXfrm>
    </dsp:sp>
    <dsp:sp modelId="{94B2CB35-DF16-46FC-8BF5-7A6F32D4E513}">
      <dsp:nvSpPr>
        <dsp:cNvPr id="0" name=""/>
        <dsp:cNvSpPr/>
      </dsp:nvSpPr>
      <dsp:spPr>
        <a:xfrm>
          <a:off x="4262656" y="387925"/>
          <a:ext cx="1825134" cy="42856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CA" sz="1100" b="1" u="sng" kern="1200" dirty="0"/>
            <a:t>Severe Reaction</a:t>
          </a:r>
          <a:endParaRPr lang="en-US" sz="1100" kern="1200" dirty="0"/>
        </a:p>
        <a:p>
          <a:pPr marL="57150" lvl="1" indent="-57150" algn="l" defTabSz="488950">
            <a:lnSpc>
              <a:spcPct val="90000"/>
            </a:lnSpc>
            <a:spcBef>
              <a:spcPct val="0"/>
            </a:spcBef>
            <a:spcAft>
              <a:spcPct val="15000"/>
            </a:spcAft>
            <a:buChar char="•"/>
          </a:pPr>
          <a:r>
            <a:rPr lang="en-CA" sz="1100" kern="1200" dirty="0"/>
            <a:t>Lower airway: </a:t>
          </a:r>
          <a:r>
            <a:rPr lang="en-CA" sz="1100" b="1" kern="1200" dirty="0"/>
            <a:t>severe bronchospasm</a:t>
          </a:r>
          <a:r>
            <a:rPr lang="en-CA" sz="1100" kern="1200" dirty="0"/>
            <a:t>, e.g., not responding or worsening in spite of treatment; And/or Upper airway: laryngeal edema with stridor, any symptom(s)/sign(s) from mild reaction or moderate reaction would be included, Lower or Upper airway: respiratory failure, And/or Cardiovascular: </a:t>
          </a:r>
          <a:r>
            <a:rPr lang="en-CA" sz="1100" b="1" kern="1200" dirty="0"/>
            <a:t>collapse/hypotension</a:t>
          </a:r>
          <a:r>
            <a:rPr lang="en-CA" sz="1100" b="1" kern="1200" baseline="30000" dirty="0"/>
            <a:t>*</a:t>
          </a:r>
          <a:r>
            <a:rPr lang="en-CA" sz="1100" kern="1200" dirty="0"/>
            <a:t>, And/or loss of consciousness (vasovagal excluded), any symptom(s)/sign(s) from mild, moderate or severe reactions would be included.</a:t>
          </a:r>
          <a:endParaRPr lang="en-US" sz="1100" kern="1200" dirty="0"/>
        </a:p>
      </dsp:txBody>
      <dsp:txXfrm>
        <a:off x="4351752" y="477021"/>
        <a:ext cx="1646942" cy="41074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6A6C1-5F52-4CCA-B262-41F1C5DF0798}">
      <dsp:nvSpPr>
        <dsp:cNvPr id="0" name=""/>
        <dsp:cNvSpPr/>
      </dsp:nvSpPr>
      <dsp:spPr>
        <a:xfrm>
          <a:off x="0" y="207749"/>
          <a:ext cx="7306918" cy="680257"/>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Appropriate for all patients who do not receive at least 50% of their dose prior to the reaction and those that receive greater than 50% and maintain asparaginase serum levels.</a:t>
          </a:r>
        </a:p>
      </dsp:txBody>
      <dsp:txXfrm>
        <a:off x="33207" y="240956"/>
        <a:ext cx="7240504" cy="613843"/>
      </dsp:txXfrm>
    </dsp:sp>
    <dsp:sp modelId="{BFF32EF4-99F9-4D2E-9ADB-AC80EC81C4B7}">
      <dsp:nvSpPr>
        <dsp:cNvPr id="0" name=""/>
        <dsp:cNvSpPr/>
      </dsp:nvSpPr>
      <dsp:spPr>
        <a:xfrm>
          <a:off x="0" y="919687"/>
          <a:ext cx="7306918" cy="437580"/>
        </a:xfrm>
        <a:prstGeom prst="roundRect">
          <a:avLst/>
        </a:prstGeom>
        <a:gradFill rotWithShape="0">
          <a:gsLst>
            <a:gs pos="0">
              <a:schemeClr val="accent2">
                <a:hueOff val="45316"/>
                <a:satOff val="-4799"/>
                <a:lumOff val="-118"/>
                <a:alphaOff val="0"/>
                <a:tint val="96000"/>
                <a:lumMod val="104000"/>
              </a:schemeClr>
            </a:gs>
            <a:gs pos="100000">
              <a:schemeClr val="accent2">
                <a:hueOff val="45316"/>
                <a:satOff val="-4799"/>
                <a:lumOff val="-11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Appropriate for all degrees of reaction except cardiovascular collapse and severe bronchospasm. </a:t>
          </a:r>
        </a:p>
      </dsp:txBody>
      <dsp:txXfrm>
        <a:off x="21361" y="941048"/>
        <a:ext cx="7264196" cy="394858"/>
      </dsp:txXfrm>
    </dsp:sp>
    <dsp:sp modelId="{64EEBE8D-3BAF-4213-AD1F-5B69D3E0B659}">
      <dsp:nvSpPr>
        <dsp:cNvPr id="0" name=""/>
        <dsp:cNvSpPr/>
      </dsp:nvSpPr>
      <dsp:spPr>
        <a:xfrm>
          <a:off x="0" y="1388947"/>
          <a:ext cx="7306918" cy="437580"/>
        </a:xfrm>
        <a:prstGeom prst="roundRect">
          <a:avLst/>
        </a:prstGeom>
        <a:gradFill rotWithShape="0">
          <a:gsLst>
            <a:gs pos="0">
              <a:schemeClr val="accent2">
                <a:hueOff val="90633"/>
                <a:satOff val="-9599"/>
                <a:lumOff val="-235"/>
                <a:alphaOff val="0"/>
                <a:tint val="96000"/>
                <a:lumMod val="104000"/>
              </a:schemeClr>
            </a:gs>
            <a:gs pos="100000">
              <a:schemeClr val="accent2">
                <a:hueOff val="90633"/>
                <a:satOff val="-9599"/>
                <a:lumOff val="-23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Required with every dose.</a:t>
          </a:r>
        </a:p>
      </dsp:txBody>
      <dsp:txXfrm>
        <a:off x="21361" y="1410308"/>
        <a:ext cx="7264196" cy="394858"/>
      </dsp:txXfrm>
    </dsp:sp>
    <dsp:sp modelId="{BE68EF84-09B9-4E2D-92CD-F4B4D8A1B1E4}">
      <dsp:nvSpPr>
        <dsp:cNvPr id="0" name=""/>
        <dsp:cNvSpPr/>
      </dsp:nvSpPr>
      <dsp:spPr>
        <a:xfrm>
          <a:off x="0" y="1858207"/>
          <a:ext cx="7306918" cy="437580"/>
        </a:xfrm>
        <a:prstGeom prst="roundRect">
          <a:avLst/>
        </a:prstGeom>
        <a:gradFill rotWithShape="0">
          <a:gsLst>
            <a:gs pos="0">
              <a:schemeClr val="accent2">
                <a:hueOff val="135950"/>
                <a:satOff val="-14398"/>
                <a:lumOff val="-353"/>
                <a:alphaOff val="0"/>
                <a:tint val="96000"/>
                <a:lumMod val="104000"/>
              </a:schemeClr>
            </a:gs>
            <a:gs pos="100000">
              <a:schemeClr val="accent2">
                <a:hueOff val="135950"/>
                <a:satOff val="-14398"/>
                <a:lumOff val="-35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Currently practice is to admit to oncology for infusion and monitoring.</a:t>
          </a:r>
        </a:p>
      </dsp:txBody>
      <dsp:txXfrm>
        <a:off x="21361" y="1879568"/>
        <a:ext cx="7264196" cy="394858"/>
      </dsp:txXfrm>
    </dsp:sp>
    <dsp:sp modelId="{10A92FFD-816D-41FA-B8E7-4961E2463228}">
      <dsp:nvSpPr>
        <dsp:cNvPr id="0" name=""/>
        <dsp:cNvSpPr/>
      </dsp:nvSpPr>
      <dsp:spPr>
        <a:xfrm>
          <a:off x="0" y="2327467"/>
          <a:ext cx="7306918" cy="437580"/>
        </a:xfrm>
        <a:prstGeom prst="roundRect">
          <a:avLst/>
        </a:prstGeom>
        <a:gradFill rotWithShape="0">
          <a:gsLst>
            <a:gs pos="0">
              <a:schemeClr val="accent2">
                <a:hueOff val="181266"/>
                <a:satOff val="-19197"/>
                <a:lumOff val="-470"/>
                <a:alphaOff val="0"/>
                <a:tint val="96000"/>
                <a:lumMod val="104000"/>
              </a:schemeClr>
            </a:gs>
            <a:gs pos="100000">
              <a:schemeClr val="accent2">
                <a:hueOff val="181266"/>
                <a:satOff val="-19197"/>
                <a:lumOff val="-47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Intensive premedication regimen starting the day before the desensitization.</a:t>
          </a:r>
        </a:p>
      </dsp:txBody>
      <dsp:txXfrm>
        <a:off x="21361" y="2348828"/>
        <a:ext cx="7264196" cy="394858"/>
      </dsp:txXfrm>
    </dsp:sp>
    <dsp:sp modelId="{5D57A820-0D97-4068-8850-4640850722D8}">
      <dsp:nvSpPr>
        <dsp:cNvPr id="0" name=""/>
        <dsp:cNvSpPr/>
      </dsp:nvSpPr>
      <dsp:spPr>
        <a:xfrm>
          <a:off x="0" y="2796727"/>
          <a:ext cx="7306918" cy="43758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Slow infusion with increasing concentrations of pegaspargase over 6-8 hours.</a:t>
          </a:r>
        </a:p>
      </dsp:txBody>
      <dsp:txXfrm>
        <a:off x="21361" y="2818088"/>
        <a:ext cx="7264196" cy="394858"/>
      </dsp:txXfrm>
    </dsp:sp>
    <dsp:sp modelId="{C6F0CDBE-A40A-4432-98EA-D0F801832A6B}">
      <dsp:nvSpPr>
        <dsp:cNvPr id="0" name=""/>
        <dsp:cNvSpPr/>
      </dsp:nvSpPr>
      <dsp:spPr>
        <a:xfrm>
          <a:off x="0" y="3265987"/>
          <a:ext cx="7306918" cy="437580"/>
        </a:xfrm>
        <a:prstGeom prst="roundRect">
          <a:avLst/>
        </a:prstGeom>
        <a:gradFill rotWithShape="0">
          <a:gsLst>
            <a:gs pos="0">
              <a:schemeClr val="accent2">
                <a:hueOff val="271899"/>
                <a:satOff val="-28796"/>
                <a:lumOff val="-706"/>
                <a:alphaOff val="0"/>
                <a:tint val="96000"/>
                <a:lumMod val="104000"/>
              </a:schemeClr>
            </a:gs>
            <a:gs pos="100000">
              <a:schemeClr val="accent2">
                <a:hueOff val="271899"/>
                <a:satOff val="-28796"/>
                <a:lumOff val="-70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Strict monitoring of asparagianse levels at 1 hr, day 2, 7 and 14.</a:t>
          </a:r>
        </a:p>
      </dsp:txBody>
      <dsp:txXfrm>
        <a:off x="21361" y="3287348"/>
        <a:ext cx="7264196" cy="394858"/>
      </dsp:txXfrm>
    </dsp:sp>
    <dsp:sp modelId="{2342EAC0-70EB-40CC-9E3A-275B12C29C5A}">
      <dsp:nvSpPr>
        <dsp:cNvPr id="0" name=""/>
        <dsp:cNvSpPr/>
      </dsp:nvSpPr>
      <dsp:spPr>
        <a:xfrm>
          <a:off x="0" y="3735247"/>
          <a:ext cx="7306918" cy="437580"/>
        </a:xfrm>
        <a:prstGeom prst="roundRect">
          <a:avLst/>
        </a:prstGeom>
        <a:gradFill rotWithShape="0">
          <a:gsLst>
            <a:gs pos="0">
              <a:schemeClr val="accent2">
                <a:hueOff val="317215"/>
                <a:satOff val="-33595"/>
                <a:lumOff val="-823"/>
                <a:alphaOff val="0"/>
                <a:tint val="96000"/>
                <a:lumMod val="104000"/>
              </a:schemeClr>
            </a:gs>
            <a:gs pos="100000">
              <a:schemeClr val="accent2">
                <a:hueOff val="317215"/>
                <a:satOff val="-33595"/>
                <a:lumOff val="-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If therapeutic levels not maintained patient is switched to short acting asparagainse (erwiniase/rylaze).</a:t>
          </a:r>
        </a:p>
      </dsp:txBody>
      <dsp:txXfrm>
        <a:off x="21361" y="3756608"/>
        <a:ext cx="7264196" cy="394858"/>
      </dsp:txXfrm>
    </dsp:sp>
    <dsp:sp modelId="{032B6CF3-1B44-476D-A123-D7FFE25686DD}">
      <dsp:nvSpPr>
        <dsp:cNvPr id="0" name=""/>
        <dsp:cNvSpPr/>
      </dsp:nvSpPr>
      <dsp:spPr>
        <a:xfrm>
          <a:off x="0" y="4204507"/>
          <a:ext cx="7306918" cy="437580"/>
        </a:xfrm>
        <a:prstGeom prst="roundRect">
          <a:avLst/>
        </a:prstGeom>
        <a:gradFill rotWithShape="0">
          <a:gsLst>
            <a:gs pos="0">
              <a:schemeClr val="accent2">
                <a:hueOff val="362532"/>
                <a:satOff val="-38394"/>
                <a:lumOff val="-941"/>
                <a:alphaOff val="0"/>
                <a:tint val="96000"/>
                <a:lumMod val="104000"/>
              </a:schemeClr>
            </a:gs>
            <a:gs pos="100000">
              <a:schemeClr val="accent2">
                <a:hueOff val="362532"/>
                <a:satOff val="-38394"/>
                <a:lumOff val="-94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We have desensitized 7 patients since 2020. All patients tolerated the desensitization but 2 patients did not maintain therapeutic levels. </a:t>
          </a:r>
        </a:p>
      </dsp:txBody>
      <dsp:txXfrm>
        <a:off x="21361" y="4225868"/>
        <a:ext cx="7264196" cy="394858"/>
      </dsp:txXfrm>
    </dsp:sp>
    <dsp:sp modelId="{B772DB4E-45D5-4A77-A232-7C319E84B183}">
      <dsp:nvSpPr>
        <dsp:cNvPr id="0" name=""/>
        <dsp:cNvSpPr/>
      </dsp:nvSpPr>
      <dsp:spPr>
        <a:xfrm>
          <a:off x="0" y="4673767"/>
          <a:ext cx="7306918" cy="437580"/>
        </a:xfrm>
        <a:prstGeom prst="roundRect">
          <a:avLst/>
        </a:prstGeom>
        <a:gradFill rotWithShape="0">
          <a:gsLst>
            <a:gs pos="0">
              <a:schemeClr val="accent2">
                <a:hueOff val="407848"/>
                <a:satOff val="-43194"/>
                <a:lumOff val="-1058"/>
                <a:alphaOff val="0"/>
                <a:tint val="96000"/>
                <a:lumMod val="104000"/>
              </a:schemeClr>
            </a:gs>
            <a:gs pos="100000">
              <a:schemeClr val="accent2">
                <a:hueOff val="407848"/>
                <a:satOff val="-43194"/>
                <a:lumOff val="-105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All patients that were desensitized had a moderate to severe reaction (Grade 3 or higher).</a:t>
          </a:r>
        </a:p>
      </dsp:txBody>
      <dsp:txXfrm>
        <a:off x="21361" y="4695128"/>
        <a:ext cx="7264196" cy="394858"/>
      </dsp:txXfrm>
    </dsp:sp>
    <dsp:sp modelId="{2E2B2D45-526B-4C58-A133-1A7B9BCB88B8}">
      <dsp:nvSpPr>
        <dsp:cNvPr id="0" name=""/>
        <dsp:cNvSpPr/>
      </dsp:nvSpPr>
      <dsp:spPr>
        <a:xfrm>
          <a:off x="0" y="5143027"/>
          <a:ext cx="7306918" cy="788562"/>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Desensitization allows for administration of 1</a:t>
          </a:r>
          <a:r>
            <a:rPr lang="en-US" sz="1100" kern="1200" baseline="30000" dirty="0"/>
            <a:t>st</a:t>
          </a:r>
          <a:r>
            <a:rPr lang="en-US" sz="1100" kern="1200" dirty="0"/>
            <a:t> line </a:t>
          </a:r>
          <a:r>
            <a:rPr lang="en-US" sz="1100" kern="1200" dirty="0" err="1"/>
            <a:t>asparagianse</a:t>
          </a:r>
          <a:r>
            <a:rPr lang="en-US" sz="1100" kern="1200" dirty="0"/>
            <a:t> product, is cost effective and improves QOL of patients by avoiding multiple IM injections with </a:t>
          </a:r>
          <a:r>
            <a:rPr lang="en-US" sz="1100" kern="1200" dirty="0" err="1"/>
            <a:t>erwiniase</a:t>
          </a:r>
          <a:r>
            <a:rPr lang="en-US" sz="1100" kern="1200" dirty="0"/>
            <a:t>/</a:t>
          </a:r>
          <a:r>
            <a:rPr lang="en-US" sz="1100" kern="1200" dirty="0" err="1"/>
            <a:t>rylaze</a:t>
          </a:r>
          <a:r>
            <a:rPr lang="en-US" sz="1100" kern="1200" dirty="0"/>
            <a:t>.</a:t>
          </a:r>
        </a:p>
      </dsp:txBody>
      <dsp:txXfrm>
        <a:off x="38494" y="5181521"/>
        <a:ext cx="7229930" cy="711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D13A3-4DD4-4BCF-B54C-91AD6204A2B6}">
      <dsp:nvSpPr>
        <dsp:cNvPr id="0" name=""/>
        <dsp:cNvSpPr/>
      </dsp:nvSpPr>
      <dsp:spPr>
        <a:xfrm>
          <a:off x="199159" y="2358680"/>
          <a:ext cx="1584573" cy="49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1953</a:t>
          </a:r>
        </a:p>
      </dsp:txBody>
      <dsp:txXfrm>
        <a:off x="199159" y="2358680"/>
        <a:ext cx="1584573" cy="496333"/>
      </dsp:txXfrm>
    </dsp:sp>
    <dsp:sp modelId="{E0EF645C-197C-426E-93B0-83A65D2CB8B7}">
      <dsp:nvSpPr>
        <dsp:cNvPr id="0" name=""/>
        <dsp:cNvSpPr/>
      </dsp:nvSpPr>
      <dsp:spPr>
        <a:xfrm>
          <a:off x="0" y="2108317"/>
          <a:ext cx="8915400" cy="175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E55D4-0DC2-4E8A-A6EE-411330FF841C}">
      <dsp:nvSpPr>
        <dsp:cNvPr id="0" name=""/>
        <dsp:cNvSpPr/>
      </dsp:nvSpPr>
      <dsp:spPr>
        <a:xfrm>
          <a:off x="119931" y="0"/>
          <a:ext cx="1743030" cy="136162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Scientist noticed that B-lymphoma cells in mice died when given guinea pig serum. They determined it was the asparaginase enzyme that caused the cell death.</a:t>
          </a:r>
        </a:p>
      </dsp:txBody>
      <dsp:txXfrm>
        <a:off x="119931" y="0"/>
        <a:ext cx="1743030" cy="1361621"/>
      </dsp:txXfrm>
    </dsp:sp>
    <dsp:sp modelId="{254EC9DE-20B2-4808-B0FF-162BDF4902FF}">
      <dsp:nvSpPr>
        <dsp:cNvPr id="0" name=""/>
        <dsp:cNvSpPr/>
      </dsp:nvSpPr>
      <dsp:spPr>
        <a:xfrm>
          <a:off x="991446" y="1361621"/>
          <a:ext cx="0" cy="7466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94BEB34-ED22-470E-BC0B-433D0A053887}">
      <dsp:nvSpPr>
        <dsp:cNvPr id="0" name=""/>
        <dsp:cNvSpPr/>
      </dsp:nvSpPr>
      <dsp:spPr>
        <a:xfrm>
          <a:off x="1189518" y="1537314"/>
          <a:ext cx="1584573" cy="49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1978</a:t>
          </a:r>
        </a:p>
      </dsp:txBody>
      <dsp:txXfrm>
        <a:off x="1189518" y="1537314"/>
        <a:ext cx="1584573" cy="496333"/>
      </dsp:txXfrm>
    </dsp:sp>
    <dsp:sp modelId="{37B0EC4C-2F7F-43DD-A109-420EC44DE437}">
      <dsp:nvSpPr>
        <dsp:cNvPr id="0" name=""/>
        <dsp:cNvSpPr/>
      </dsp:nvSpPr>
      <dsp:spPr>
        <a:xfrm>
          <a:off x="1110289" y="3030706"/>
          <a:ext cx="1743030" cy="68932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FDA approve native </a:t>
          </a:r>
          <a:r>
            <a:rPr lang="en-US" sz="1100" kern="1200" dirty="0" err="1"/>
            <a:t>e.coli</a:t>
          </a:r>
          <a:r>
            <a:rPr lang="en-US" sz="1100" kern="1200" dirty="0"/>
            <a:t> l-asparaginase (</a:t>
          </a:r>
          <a:r>
            <a:rPr lang="en-US" sz="1100" kern="1200" dirty="0" err="1"/>
            <a:t>kidrolase</a:t>
          </a:r>
          <a:r>
            <a:rPr lang="en-US" sz="1100" kern="1200" dirty="0"/>
            <a:t>®)</a:t>
          </a:r>
        </a:p>
      </dsp:txBody>
      <dsp:txXfrm>
        <a:off x="1110289" y="3030706"/>
        <a:ext cx="1743030" cy="689320"/>
      </dsp:txXfrm>
    </dsp:sp>
    <dsp:sp modelId="{B4693DFC-C73A-4C66-B68B-71D971B26AB9}">
      <dsp:nvSpPr>
        <dsp:cNvPr id="0" name=""/>
        <dsp:cNvSpPr/>
      </dsp:nvSpPr>
      <dsp:spPr>
        <a:xfrm>
          <a:off x="1981804" y="2284010"/>
          <a:ext cx="0" cy="7466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C3F9A20-1757-49F0-A68F-813541405B39}">
      <dsp:nvSpPr>
        <dsp:cNvPr id="0" name=""/>
        <dsp:cNvSpPr/>
      </dsp:nvSpPr>
      <dsp:spPr>
        <a:xfrm>
          <a:off x="936542" y="2141259"/>
          <a:ext cx="109808" cy="109808"/>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048FD363-18FD-4341-BD5E-25B529366E05}">
      <dsp:nvSpPr>
        <dsp:cNvPr id="0" name=""/>
        <dsp:cNvSpPr/>
      </dsp:nvSpPr>
      <dsp:spPr>
        <a:xfrm>
          <a:off x="1926900" y="2141259"/>
          <a:ext cx="109808" cy="109808"/>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7C9E2EA2-42A0-46B8-82F4-4D1EF75D9E0D}">
      <dsp:nvSpPr>
        <dsp:cNvPr id="0" name=""/>
        <dsp:cNvSpPr/>
      </dsp:nvSpPr>
      <dsp:spPr>
        <a:xfrm>
          <a:off x="2179876" y="2358680"/>
          <a:ext cx="1584573" cy="49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1985</a:t>
          </a:r>
        </a:p>
      </dsp:txBody>
      <dsp:txXfrm>
        <a:off x="2179876" y="2358680"/>
        <a:ext cx="1584573" cy="496333"/>
      </dsp:txXfrm>
    </dsp:sp>
    <dsp:sp modelId="{0A35451B-B89D-4DB3-AB34-CDB80253AB48}">
      <dsp:nvSpPr>
        <dsp:cNvPr id="0" name=""/>
        <dsp:cNvSpPr/>
      </dsp:nvSpPr>
      <dsp:spPr>
        <a:xfrm>
          <a:off x="2100647" y="672300"/>
          <a:ext cx="1743030" cy="68932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Erwinia </a:t>
          </a:r>
          <a:r>
            <a:rPr lang="en-US" sz="1100" kern="1200" dirty="0" err="1"/>
            <a:t>chrysanthemi</a:t>
          </a:r>
          <a:r>
            <a:rPr lang="en-US" sz="1100" kern="1200" dirty="0"/>
            <a:t> (</a:t>
          </a:r>
          <a:r>
            <a:rPr lang="en-US" sz="1100" kern="1200" dirty="0" err="1"/>
            <a:t>Erwinaze</a:t>
          </a:r>
          <a:r>
            <a:rPr lang="en-US" sz="1100" kern="1200" dirty="0"/>
            <a:t>®)was approved in the UK.</a:t>
          </a:r>
        </a:p>
      </dsp:txBody>
      <dsp:txXfrm>
        <a:off x="2100647" y="672300"/>
        <a:ext cx="1743030" cy="689320"/>
      </dsp:txXfrm>
    </dsp:sp>
    <dsp:sp modelId="{A2DED2EE-1C10-405C-AB91-833DF6E8744D}">
      <dsp:nvSpPr>
        <dsp:cNvPr id="0" name=""/>
        <dsp:cNvSpPr/>
      </dsp:nvSpPr>
      <dsp:spPr>
        <a:xfrm>
          <a:off x="2972162" y="1361621"/>
          <a:ext cx="0" cy="7466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51C28E9-1586-4E0A-8827-72F8BC838DB8}">
      <dsp:nvSpPr>
        <dsp:cNvPr id="0" name=""/>
        <dsp:cNvSpPr/>
      </dsp:nvSpPr>
      <dsp:spPr>
        <a:xfrm>
          <a:off x="3170234" y="1537314"/>
          <a:ext cx="1584573" cy="49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1994</a:t>
          </a:r>
        </a:p>
      </dsp:txBody>
      <dsp:txXfrm>
        <a:off x="3170234" y="1537314"/>
        <a:ext cx="1584573" cy="496333"/>
      </dsp:txXfrm>
    </dsp:sp>
    <dsp:sp modelId="{A26CBD45-FA68-4B6B-8E3D-A7D016518FB9}">
      <dsp:nvSpPr>
        <dsp:cNvPr id="0" name=""/>
        <dsp:cNvSpPr/>
      </dsp:nvSpPr>
      <dsp:spPr>
        <a:xfrm>
          <a:off x="3091005" y="3030706"/>
          <a:ext cx="1743030" cy="84250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Pegaspargase</a:t>
          </a:r>
          <a:r>
            <a:rPr lang="en-US" sz="1100" kern="1200" dirty="0"/>
            <a:t> (pegylated </a:t>
          </a:r>
          <a:r>
            <a:rPr lang="en-US" sz="1100" kern="1200" dirty="0" err="1"/>
            <a:t>e.coli</a:t>
          </a:r>
          <a:r>
            <a:rPr lang="en-US" sz="1100" kern="1200" dirty="0"/>
            <a:t>) was approved as second line by the FDA.</a:t>
          </a:r>
        </a:p>
      </dsp:txBody>
      <dsp:txXfrm>
        <a:off x="3091005" y="3030706"/>
        <a:ext cx="1743030" cy="842503"/>
      </dsp:txXfrm>
    </dsp:sp>
    <dsp:sp modelId="{4D2EBB28-ABDC-4DAA-9C8A-FD14321D2670}">
      <dsp:nvSpPr>
        <dsp:cNvPr id="0" name=""/>
        <dsp:cNvSpPr/>
      </dsp:nvSpPr>
      <dsp:spPr>
        <a:xfrm>
          <a:off x="3962520" y="2284010"/>
          <a:ext cx="0" cy="7466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9AE9143-EE81-4502-A2D9-E666AC642497}">
      <dsp:nvSpPr>
        <dsp:cNvPr id="0" name=""/>
        <dsp:cNvSpPr/>
      </dsp:nvSpPr>
      <dsp:spPr>
        <a:xfrm>
          <a:off x="2917258" y="2141259"/>
          <a:ext cx="109808" cy="109808"/>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15C6504E-7FDB-4D5F-AFEB-6E1DFEF41A88}">
      <dsp:nvSpPr>
        <dsp:cNvPr id="0" name=""/>
        <dsp:cNvSpPr/>
      </dsp:nvSpPr>
      <dsp:spPr>
        <a:xfrm>
          <a:off x="3907616" y="2141259"/>
          <a:ext cx="109808" cy="109808"/>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7FD6DBEC-793E-4530-80E8-A66BE8C960EC}">
      <dsp:nvSpPr>
        <dsp:cNvPr id="0" name=""/>
        <dsp:cNvSpPr/>
      </dsp:nvSpPr>
      <dsp:spPr>
        <a:xfrm>
          <a:off x="4160592" y="2358680"/>
          <a:ext cx="1584573" cy="49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2006</a:t>
          </a:r>
        </a:p>
      </dsp:txBody>
      <dsp:txXfrm>
        <a:off x="4160592" y="2358680"/>
        <a:ext cx="1584573" cy="496333"/>
      </dsp:txXfrm>
    </dsp:sp>
    <dsp:sp modelId="{019EBEA3-5DC0-455B-9E19-83FC524A219E}">
      <dsp:nvSpPr>
        <dsp:cNvPr id="0" name=""/>
        <dsp:cNvSpPr/>
      </dsp:nvSpPr>
      <dsp:spPr>
        <a:xfrm>
          <a:off x="4081363" y="672300"/>
          <a:ext cx="1743030" cy="68932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Pegaspargase</a:t>
          </a:r>
          <a:r>
            <a:rPr lang="en-US" sz="1100" kern="1200" dirty="0"/>
            <a:t> was approved as first line by FDA</a:t>
          </a:r>
        </a:p>
      </dsp:txBody>
      <dsp:txXfrm>
        <a:off x="4081363" y="672300"/>
        <a:ext cx="1743030" cy="689320"/>
      </dsp:txXfrm>
    </dsp:sp>
    <dsp:sp modelId="{53AF6E62-D48D-48ED-ABD5-C7358B2BB705}">
      <dsp:nvSpPr>
        <dsp:cNvPr id="0" name=""/>
        <dsp:cNvSpPr/>
      </dsp:nvSpPr>
      <dsp:spPr>
        <a:xfrm>
          <a:off x="4952879" y="1361621"/>
          <a:ext cx="0" cy="7466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3BA8D8F-643B-4675-9D68-D63421E37BD8}">
      <dsp:nvSpPr>
        <dsp:cNvPr id="0" name=""/>
        <dsp:cNvSpPr/>
      </dsp:nvSpPr>
      <dsp:spPr>
        <a:xfrm>
          <a:off x="5150950" y="1537314"/>
          <a:ext cx="1584573" cy="49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2011</a:t>
          </a:r>
        </a:p>
      </dsp:txBody>
      <dsp:txXfrm>
        <a:off x="5150950" y="1537314"/>
        <a:ext cx="1584573" cy="496333"/>
      </dsp:txXfrm>
    </dsp:sp>
    <dsp:sp modelId="{5470FCC1-6C2B-431B-BF00-7497A74FF7D4}">
      <dsp:nvSpPr>
        <dsp:cNvPr id="0" name=""/>
        <dsp:cNvSpPr/>
      </dsp:nvSpPr>
      <dsp:spPr>
        <a:xfrm>
          <a:off x="5071722" y="3030706"/>
          <a:ext cx="1743030" cy="61272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Erwiniase</a:t>
          </a:r>
          <a:r>
            <a:rPr lang="en-US" sz="1100" kern="1200" dirty="0"/>
            <a:t>® was approved by the FDA</a:t>
          </a:r>
        </a:p>
      </dsp:txBody>
      <dsp:txXfrm>
        <a:off x="5071722" y="3030706"/>
        <a:ext cx="1743030" cy="612729"/>
      </dsp:txXfrm>
    </dsp:sp>
    <dsp:sp modelId="{3C73D212-8AF6-4C24-B832-BFFF2CA7013B}">
      <dsp:nvSpPr>
        <dsp:cNvPr id="0" name=""/>
        <dsp:cNvSpPr/>
      </dsp:nvSpPr>
      <dsp:spPr>
        <a:xfrm>
          <a:off x="5943237" y="2284010"/>
          <a:ext cx="0" cy="7466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4F7EF44-81E1-46AD-A56A-A32B4FBDC76F}">
      <dsp:nvSpPr>
        <dsp:cNvPr id="0" name=""/>
        <dsp:cNvSpPr/>
      </dsp:nvSpPr>
      <dsp:spPr>
        <a:xfrm>
          <a:off x="4897974" y="2141259"/>
          <a:ext cx="109808" cy="109808"/>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3B3FA6BC-C8A3-4427-8393-218DABDDE93D}">
      <dsp:nvSpPr>
        <dsp:cNvPr id="0" name=""/>
        <dsp:cNvSpPr/>
      </dsp:nvSpPr>
      <dsp:spPr>
        <a:xfrm>
          <a:off x="5888333" y="2141259"/>
          <a:ext cx="109808" cy="109808"/>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F0F499A4-2E45-4D20-A4CC-04EAE41397CD}">
      <dsp:nvSpPr>
        <dsp:cNvPr id="0" name=""/>
        <dsp:cNvSpPr/>
      </dsp:nvSpPr>
      <dsp:spPr>
        <a:xfrm>
          <a:off x="6141308" y="2358680"/>
          <a:ext cx="1584573" cy="49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2018</a:t>
          </a:r>
        </a:p>
      </dsp:txBody>
      <dsp:txXfrm>
        <a:off x="6141308" y="2358680"/>
        <a:ext cx="1584573" cy="496333"/>
      </dsp:txXfrm>
    </dsp:sp>
    <dsp:sp modelId="{5496AA96-B5D8-4E82-9D57-B82971B66BBF}">
      <dsp:nvSpPr>
        <dsp:cNvPr id="0" name=""/>
        <dsp:cNvSpPr/>
      </dsp:nvSpPr>
      <dsp:spPr>
        <a:xfrm>
          <a:off x="6062080" y="365935"/>
          <a:ext cx="1743030" cy="99568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Calaspargase</a:t>
          </a:r>
          <a:r>
            <a:rPr lang="en-US" sz="1100" kern="1200" dirty="0"/>
            <a:t> Pegol  (pegylated </a:t>
          </a:r>
          <a:r>
            <a:rPr lang="en-US" sz="1100" kern="1200" dirty="0" err="1"/>
            <a:t>e.coli</a:t>
          </a:r>
          <a:r>
            <a:rPr lang="en-US" sz="1100" kern="1200" dirty="0"/>
            <a:t>) was approved by the FDA. Will be approved by HC in 2024/25.</a:t>
          </a:r>
        </a:p>
      </dsp:txBody>
      <dsp:txXfrm>
        <a:off x="6062080" y="365935"/>
        <a:ext cx="1743030" cy="995685"/>
      </dsp:txXfrm>
    </dsp:sp>
    <dsp:sp modelId="{CA5F63E2-B8DE-4DC3-9AC2-115DD2C4ED8D}">
      <dsp:nvSpPr>
        <dsp:cNvPr id="0" name=""/>
        <dsp:cNvSpPr/>
      </dsp:nvSpPr>
      <dsp:spPr>
        <a:xfrm>
          <a:off x="6933595" y="1361621"/>
          <a:ext cx="0" cy="7466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E8F4039-685F-4981-A40C-ACE4401ED745}">
      <dsp:nvSpPr>
        <dsp:cNvPr id="0" name=""/>
        <dsp:cNvSpPr/>
      </dsp:nvSpPr>
      <dsp:spPr>
        <a:xfrm>
          <a:off x="7131667" y="1537314"/>
          <a:ext cx="1584573" cy="49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2021</a:t>
          </a:r>
        </a:p>
      </dsp:txBody>
      <dsp:txXfrm>
        <a:off x="7131667" y="1537314"/>
        <a:ext cx="1584573" cy="496333"/>
      </dsp:txXfrm>
    </dsp:sp>
    <dsp:sp modelId="{9857EF2F-B247-42F8-96D9-4E86F227C7AA}">
      <dsp:nvSpPr>
        <dsp:cNvPr id="0" name=""/>
        <dsp:cNvSpPr/>
      </dsp:nvSpPr>
      <dsp:spPr>
        <a:xfrm>
          <a:off x="7052438" y="3030706"/>
          <a:ext cx="1743030" cy="114886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Rylaze (erwinia chrysanthemi recombinant-rywn was approved by the FDA and in 2023 by HC.</a:t>
          </a:r>
        </a:p>
      </dsp:txBody>
      <dsp:txXfrm>
        <a:off x="7052438" y="3030706"/>
        <a:ext cx="1743030" cy="1148868"/>
      </dsp:txXfrm>
    </dsp:sp>
    <dsp:sp modelId="{E1F955E1-028C-4192-B855-56CBFBC1A9FE}">
      <dsp:nvSpPr>
        <dsp:cNvPr id="0" name=""/>
        <dsp:cNvSpPr/>
      </dsp:nvSpPr>
      <dsp:spPr>
        <a:xfrm>
          <a:off x="7923953" y="2284010"/>
          <a:ext cx="0" cy="7466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932E487-228C-41F4-96C2-5055CEC2EE27}">
      <dsp:nvSpPr>
        <dsp:cNvPr id="0" name=""/>
        <dsp:cNvSpPr/>
      </dsp:nvSpPr>
      <dsp:spPr>
        <a:xfrm>
          <a:off x="6878691" y="2141259"/>
          <a:ext cx="109808" cy="109808"/>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253112A2-F340-4813-902C-ABD405922623}">
      <dsp:nvSpPr>
        <dsp:cNvPr id="0" name=""/>
        <dsp:cNvSpPr/>
      </dsp:nvSpPr>
      <dsp:spPr>
        <a:xfrm>
          <a:off x="7869049" y="2141259"/>
          <a:ext cx="109808" cy="109808"/>
        </a:xfrm>
        <a:prstGeom prst="ellipse">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D85C5-743C-4ACF-91E0-FAC768504E5C}">
      <dsp:nvSpPr>
        <dsp:cNvPr id="0" name=""/>
        <dsp:cNvSpPr/>
      </dsp:nvSpPr>
      <dsp:spPr>
        <a:xfrm>
          <a:off x="0" y="0"/>
          <a:ext cx="5066419" cy="1310400"/>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PEGylated E.coli which includes </a:t>
          </a:r>
          <a:r>
            <a:rPr lang="en-US" sz="1100" kern="1200" dirty="0" err="1"/>
            <a:t>pegaspargase</a:t>
          </a:r>
          <a:r>
            <a:rPr lang="en-US" sz="1100" kern="1200" dirty="0"/>
            <a:t> and </a:t>
          </a:r>
          <a:r>
            <a:rPr lang="en-US" sz="1100" kern="1200" dirty="0" err="1"/>
            <a:t>calaspargase</a:t>
          </a:r>
          <a:r>
            <a:rPr lang="en-US" sz="1100" kern="1200" dirty="0"/>
            <a:t> pegol. </a:t>
          </a:r>
        </a:p>
        <a:p>
          <a:pPr marL="0" lvl="0" indent="0" algn="l" defTabSz="488950">
            <a:lnSpc>
              <a:spcPct val="90000"/>
            </a:lnSpc>
            <a:spcBef>
              <a:spcPct val="0"/>
            </a:spcBef>
            <a:spcAft>
              <a:spcPct val="35000"/>
            </a:spcAft>
            <a:buNone/>
          </a:pPr>
          <a:r>
            <a:rPr lang="en-US" sz="1100" kern="1200" dirty="0"/>
            <a:t>1. </a:t>
          </a:r>
          <a:r>
            <a:rPr lang="en-US" sz="1100" kern="1200" dirty="0" err="1"/>
            <a:t>Pegaspargase</a:t>
          </a:r>
          <a:r>
            <a:rPr lang="en-US" sz="1100" kern="1200" dirty="0"/>
            <a:t> (</a:t>
          </a:r>
          <a:r>
            <a:rPr lang="en-US" sz="1100" kern="1200" dirty="0" err="1"/>
            <a:t>Oncaspar</a:t>
          </a:r>
          <a:r>
            <a:rPr lang="en-US" sz="1100" kern="1200" dirty="0"/>
            <a:t>®) linker is </a:t>
          </a:r>
          <a:r>
            <a:rPr lang="en-US" sz="1100" kern="1200" dirty="0" err="1"/>
            <a:t>succinimidyl</a:t>
          </a:r>
          <a:r>
            <a:rPr lang="en-US" sz="1100" kern="1200" dirty="0"/>
            <a:t> succinate</a:t>
          </a:r>
        </a:p>
        <a:p>
          <a:pPr marL="0" lvl="0" indent="0" algn="l" defTabSz="488950">
            <a:lnSpc>
              <a:spcPct val="90000"/>
            </a:lnSpc>
            <a:spcBef>
              <a:spcPct val="0"/>
            </a:spcBef>
            <a:spcAft>
              <a:spcPct val="35000"/>
            </a:spcAft>
            <a:buNone/>
          </a:pPr>
          <a:r>
            <a:rPr lang="en-US" sz="1100" kern="1200" dirty="0"/>
            <a:t>2. </a:t>
          </a:r>
          <a:r>
            <a:rPr lang="en-US" sz="1100" kern="1200" dirty="0" err="1"/>
            <a:t>Calaspargase</a:t>
          </a:r>
          <a:r>
            <a:rPr lang="en-US" sz="1100" kern="1200" dirty="0"/>
            <a:t> pegol (</a:t>
          </a:r>
          <a:r>
            <a:rPr lang="en-US" sz="1100" kern="1200" dirty="0" err="1"/>
            <a:t>Asparlas</a:t>
          </a:r>
          <a:r>
            <a:rPr lang="en-US" sz="1100" kern="1200" dirty="0"/>
            <a:t>®) linker is </a:t>
          </a:r>
          <a:r>
            <a:rPr lang="en-US" sz="1100" kern="1200" dirty="0" err="1"/>
            <a:t>succinimidyl</a:t>
          </a:r>
          <a:r>
            <a:rPr lang="en-US" sz="1100" kern="1200" dirty="0"/>
            <a:t> carbonate that results in a more hydrolytically stable formulation with a longer half-life.</a:t>
          </a:r>
        </a:p>
        <a:p>
          <a:pPr marL="0" lvl="0" indent="0" algn="l" defTabSz="488950">
            <a:lnSpc>
              <a:spcPct val="90000"/>
            </a:lnSpc>
            <a:spcBef>
              <a:spcPct val="0"/>
            </a:spcBef>
            <a:spcAft>
              <a:spcPct val="35000"/>
            </a:spcAft>
            <a:buNone/>
          </a:pPr>
          <a:endParaRPr lang="en-US" sz="1000" kern="1200" dirty="0"/>
        </a:p>
      </dsp:txBody>
      <dsp:txXfrm>
        <a:off x="63968" y="63968"/>
        <a:ext cx="4938483" cy="1182464"/>
      </dsp:txXfrm>
    </dsp:sp>
    <dsp:sp modelId="{BBD4F846-9A32-4C2F-82DE-84724EA9148D}">
      <dsp:nvSpPr>
        <dsp:cNvPr id="0" name=""/>
        <dsp:cNvSpPr/>
      </dsp:nvSpPr>
      <dsp:spPr>
        <a:xfrm>
          <a:off x="0" y="1320216"/>
          <a:ext cx="5066419" cy="8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59"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1320216"/>
        <a:ext cx="5066419" cy="82800"/>
      </dsp:txXfrm>
    </dsp:sp>
    <dsp:sp modelId="{09A845FD-0E22-4422-A420-AFD7BA27CA3E}">
      <dsp:nvSpPr>
        <dsp:cNvPr id="0" name=""/>
        <dsp:cNvSpPr/>
      </dsp:nvSpPr>
      <dsp:spPr>
        <a:xfrm>
          <a:off x="0" y="1359629"/>
          <a:ext cx="5066419" cy="1310400"/>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err="1"/>
            <a:t>Erwiniaze</a:t>
          </a:r>
          <a:r>
            <a:rPr lang="en-US" sz="1100" kern="1200" dirty="0"/>
            <a:t>® or </a:t>
          </a:r>
          <a:r>
            <a:rPr lang="en-US" sz="1100" kern="1200" dirty="0" err="1"/>
            <a:t>Erwinase</a:t>
          </a:r>
          <a:r>
            <a:rPr lang="en-US" sz="1100" kern="1200" dirty="0"/>
            <a:t>® is derived from the bacteria </a:t>
          </a:r>
          <a:r>
            <a:rPr lang="en-US" sz="1100" kern="1200" dirty="0" err="1"/>
            <a:t>erwinia</a:t>
          </a:r>
          <a:r>
            <a:rPr lang="en-US" sz="1100" kern="1200" dirty="0"/>
            <a:t> </a:t>
          </a:r>
          <a:r>
            <a:rPr lang="en-US" sz="1100" kern="1200" dirty="0" err="1"/>
            <a:t>chrysanthemi</a:t>
          </a:r>
          <a:r>
            <a:rPr lang="en-US" sz="1100" kern="1200" dirty="0"/>
            <a:t>.</a:t>
          </a:r>
        </a:p>
      </dsp:txBody>
      <dsp:txXfrm>
        <a:off x="63968" y="1423597"/>
        <a:ext cx="4938483" cy="1182464"/>
      </dsp:txXfrm>
    </dsp:sp>
    <dsp:sp modelId="{1286B12A-E68F-4825-822B-472C71E2037A}">
      <dsp:nvSpPr>
        <dsp:cNvPr id="0" name=""/>
        <dsp:cNvSpPr/>
      </dsp:nvSpPr>
      <dsp:spPr>
        <a:xfrm>
          <a:off x="0" y="2727816"/>
          <a:ext cx="5066419" cy="1310400"/>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err="1"/>
            <a:t>Rylaze</a:t>
          </a:r>
          <a:r>
            <a:rPr lang="en-US" sz="1100" kern="1200" dirty="0"/>
            <a:t>® asparaginase </a:t>
          </a:r>
          <a:r>
            <a:rPr lang="en-US" sz="1100" kern="1200" dirty="0" err="1"/>
            <a:t>erwinia</a:t>
          </a:r>
          <a:r>
            <a:rPr lang="en-US" sz="1100" kern="1200" dirty="0"/>
            <a:t> </a:t>
          </a:r>
          <a:r>
            <a:rPr lang="en-US" sz="1100" kern="1200" dirty="0" err="1"/>
            <a:t>chrysanthemi</a:t>
          </a:r>
          <a:r>
            <a:rPr lang="en-US" sz="1100" kern="1200" dirty="0"/>
            <a:t> (recombinant) –  is derived from different bacteria that have been genetically altered with </a:t>
          </a:r>
          <a:r>
            <a:rPr lang="en-US" sz="1100" kern="1200" dirty="0" err="1"/>
            <a:t>erwinia</a:t>
          </a:r>
          <a:r>
            <a:rPr lang="en-US" sz="1100" kern="1200" dirty="0"/>
            <a:t> </a:t>
          </a:r>
          <a:r>
            <a:rPr lang="en-US" sz="1100" kern="1200" dirty="0" err="1"/>
            <a:t>chrysanthemi</a:t>
          </a:r>
          <a:r>
            <a:rPr lang="en-US" sz="1100" kern="1200" dirty="0"/>
            <a:t> which decreased production time to 3 weeks and removes the issue of shortages.</a:t>
          </a:r>
        </a:p>
      </dsp:txBody>
      <dsp:txXfrm>
        <a:off x="63968" y="2791784"/>
        <a:ext cx="4938483" cy="1182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0B030-9B0E-4B96-B350-4130BB28A1D1}">
      <dsp:nvSpPr>
        <dsp:cNvPr id="0" name=""/>
        <dsp:cNvSpPr/>
      </dsp:nvSpPr>
      <dsp:spPr>
        <a:xfrm>
          <a:off x="0" y="0"/>
          <a:ext cx="7189923" cy="803867"/>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Asparaginase hydrolyzes the amino acid L-asparagine to L-aspartic acid and ammonia.</a:t>
          </a:r>
          <a:r>
            <a:rPr lang="en-US" sz="1500" kern="1200" baseline="30000"/>
            <a:t> </a:t>
          </a:r>
          <a:endParaRPr lang="en-US" sz="1500" kern="1200"/>
        </a:p>
      </dsp:txBody>
      <dsp:txXfrm>
        <a:off x="23544" y="23544"/>
        <a:ext cx="6254562" cy="756779"/>
      </dsp:txXfrm>
    </dsp:sp>
    <dsp:sp modelId="{77A87200-CF36-4614-801D-72E4DBA00463}">
      <dsp:nvSpPr>
        <dsp:cNvPr id="0" name=""/>
        <dsp:cNvSpPr/>
      </dsp:nvSpPr>
      <dsp:spPr>
        <a:xfrm>
          <a:off x="602156" y="950024"/>
          <a:ext cx="7189923" cy="803867"/>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Asparagine is required for DNA synthesis and cell survival.</a:t>
          </a:r>
        </a:p>
      </dsp:txBody>
      <dsp:txXfrm>
        <a:off x="625700" y="973568"/>
        <a:ext cx="6018165" cy="756779"/>
      </dsp:txXfrm>
    </dsp:sp>
    <dsp:sp modelId="{7E437493-B48D-4BF0-B614-1F3956C2B1AF}">
      <dsp:nvSpPr>
        <dsp:cNvPr id="0" name=""/>
        <dsp:cNvSpPr/>
      </dsp:nvSpPr>
      <dsp:spPr>
        <a:xfrm>
          <a:off x="1195324" y="1900049"/>
          <a:ext cx="7189923" cy="803867"/>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Acute lymphoblastic leukemia (ALL) cells grow quickly and have rapid metabolic processes.</a:t>
          </a:r>
        </a:p>
      </dsp:txBody>
      <dsp:txXfrm>
        <a:off x="1218868" y="1923593"/>
        <a:ext cx="6027152" cy="756779"/>
      </dsp:txXfrm>
    </dsp:sp>
    <dsp:sp modelId="{113FF039-6FE8-4A68-A8CA-5C1EB905D09F}">
      <dsp:nvSpPr>
        <dsp:cNvPr id="0" name=""/>
        <dsp:cNvSpPr/>
      </dsp:nvSpPr>
      <dsp:spPr>
        <a:xfrm>
          <a:off x="1797480" y="2850073"/>
          <a:ext cx="7189923" cy="803867"/>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ALL cells lack adequate levels of the required enzyme, asparagine synthetase, and require higher amounts so cannot survive asparagine depletion.</a:t>
          </a:r>
        </a:p>
      </dsp:txBody>
      <dsp:txXfrm>
        <a:off x="1821024" y="2873617"/>
        <a:ext cx="6018165" cy="756779"/>
      </dsp:txXfrm>
    </dsp:sp>
    <dsp:sp modelId="{A4A4DDF5-2B2F-44F0-8BA2-182CE1184FC2}">
      <dsp:nvSpPr>
        <dsp:cNvPr id="0" name=""/>
        <dsp:cNvSpPr/>
      </dsp:nvSpPr>
      <dsp:spPr>
        <a:xfrm>
          <a:off x="6667409" y="615689"/>
          <a:ext cx="522513" cy="52251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784974" y="615689"/>
        <a:ext cx="287383" cy="393191"/>
      </dsp:txXfrm>
    </dsp:sp>
    <dsp:sp modelId="{5C1BA647-E16C-4F50-B4CF-85A095DD27E9}">
      <dsp:nvSpPr>
        <dsp:cNvPr id="0" name=""/>
        <dsp:cNvSpPr/>
      </dsp:nvSpPr>
      <dsp:spPr>
        <a:xfrm>
          <a:off x="7269565" y="1565713"/>
          <a:ext cx="522513" cy="52251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387130" y="1565713"/>
        <a:ext cx="287383" cy="393191"/>
      </dsp:txXfrm>
    </dsp:sp>
    <dsp:sp modelId="{09C1D533-45B5-456A-B968-4E85F7A616DF}">
      <dsp:nvSpPr>
        <dsp:cNvPr id="0" name=""/>
        <dsp:cNvSpPr/>
      </dsp:nvSpPr>
      <dsp:spPr>
        <a:xfrm>
          <a:off x="7862734" y="2515738"/>
          <a:ext cx="522513" cy="522513"/>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980299" y="2515738"/>
        <a:ext cx="287383" cy="393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BA4E-45F1-4DAE-8558-07569DF95168}">
      <dsp:nvSpPr>
        <dsp:cNvPr id="0" name=""/>
        <dsp:cNvSpPr/>
      </dsp:nvSpPr>
      <dsp:spPr>
        <a:xfrm>
          <a:off x="0" y="1703"/>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8799E-9093-4CC5-A9D6-9E1A5A349336}">
      <dsp:nvSpPr>
        <dsp:cNvPr id="0" name=""/>
        <dsp:cNvSpPr/>
      </dsp:nvSpPr>
      <dsp:spPr>
        <a:xfrm>
          <a:off x="219526" y="164987"/>
          <a:ext cx="399138" cy="399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3A8FB4-5CE8-4ECE-AFA1-9F41778B7562}">
      <dsp:nvSpPr>
        <dsp:cNvPr id="0" name=""/>
        <dsp:cNvSpPr/>
      </dsp:nvSpPr>
      <dsp:spPr>
        <a:xfrm>
          <a:off x="838191" y="1703"/>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666750">
            <a:lnSpc>
              <a:spcPct val="90000"/>
            </a:lnSpc>
            <a:spcBef>
              <a:spcPct val="0"/>
            </a:spcBef>
            <a:spcAft>
              <a:spcPct val="35000"/>
            </a:spcAft>
            <a:buNone/>
          </a:pPr>
          <a:r>
            <a:rPr lang="en-US" sz="1500" kern="1200"/>
            <a:t>High binding affinity for its substrate asparagine (low Km value).</a:t>
          </a:r>
        </a:p>
      </dsp:txBody>
      <dsp:txXfrm>
        <a:off x="838191" y="1703"/>
        <a:ext cx="5994020" cy="725706"/>
      </dsp:txXfrm>
    </dsp:sp>
    <dsp:sp modelId="{5E5EA444-A7ED-47EC-836B-74B4F6D8BFFB}">
      <dsp:nvSpPr>
        <dsp:cNvPr id="0" name=""/>
        <dsp:cNvSpPr/>
      </dsp:nvSpPr>
      <dsp:spPr>
        <a:xfrm>
          <a:off x="0" y="908836"/>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345CC-5609-453A-98D0-BE4C85290627}">
      <dsp:nvSpPr>
        <dsp:cNvPr id="0" name=""/>
        <dsp:cNvSpPr/>
      </dsp:nvSpPr>
      <dsp:spPr>
        <a:xfrm>
          <a:off x="219526" y="1072120"/>
          <a:ext cx="399138" cy="399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D47154-854B-4856-912F-5B10BA40C7DC}">
      <dsp:nvSpPr>
        <dsp:cNvPr id="0" name=""/>
        <dsp:cNvSpPr/>
      </dsp:nvSpPr>
      <dsp:spPr>
        <a:xfrm>
          <a:off x="838191" y="908836"/>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666750">
            <a:lnSpc>
              <a:spcPct val="90000"/>
            </a:lnSpc>
            <a:spcBef>
              <a:spcPct val="0"/>
            </a:spcBef>
            <a:spcAft>
              <a:spcPct val="35000"/>
            </a:spcAft>
            <a:buNone/>
          </a:pPr>
          <a:r>
            <a:rPr lang="en-US" sz="1500" kern="1200"/>
            <a:t>Stable and active in pH of blood around 7.</a:t>
          </a:r>
        </a:p>
      </dsp:txBody>
      <dsp:txXfrm>
        <a:off x="838191" y="908836"/>
        <a:ext cx="5994020" cy="725706"/>
      </dsp:txXfrm>
    </dsp:sp>
    <dsp:sp modelId="{9544FBAB-EDF0-4051-8E99-FD10695C94C3}">
      <dsp:nvSpPr>
        <dsp:cNvPr id="0" name=""/>
        <dsp:cNvSpPr/>
      </dsp:nvSpPr>
      <dsp:spPr>
        <a:xfrm>
          <a:off x="0" y="1815969"/>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25259-F6F7-4708-BF18-F938EF205E1A}">
      <dsp:nvSpPr>
        <dsp:cNvPr id="0" name=""/>
        <dsp:cNvSpPr/>
      </dsp:nvSpPr>
      <dsp:spPr>
        <a:xfrm>
          <a:off x="219526" y="1979253"/>
          <a:ext cx="399138" cy="399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757691-E1D7-49D9-833B-9312B24090F6}">
      <dsp:nvSpPr>
        <dsp:cNvPr id="0" name=""/>
        <dsp:cNvSpPr/>
      </dsp:nvSpPr>
      <dsp:spPr>
        <a:xfrm>
          <a:off x="838191" y="1815969"/>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666750">
            <a:lnSpc>
              <a:spcPct val="90000"/>
            </a:lnSpc>
            <a:spcBef>
              <a:spcPct val="0"/>
            </a:spcBef>
            <a:spcAft>
              <a:spcPct val="35000"/>
            </a:spcAft>
            <a:buNone/>
          </a:pPr>
          <a:r>
            <a:rPr lang="en-US" sz="1500" kern="1200"/>
            <a:t>Low glutaminase activity – glutaminase causes non-immunologic side effects due to disruption of protein synthesis.</a:t>
          </a:r>
        </a:p>
      </dsp:txBody>
      <dsp:txXfrm>
        <a:off x="838191" y="1815969"/>
        <a:ext cx="5994020" cy="725706"/>
      </dsp:txXfrm>
    </dsp:sp>
    <dsp:sp modelId="{0DF16F0E-1768-4BF3-B812-6F9370D01012}">
      <dsp:nvSpPr>
        <dsp:cNvPr id="0" name=""/>
        <dsp:cNvSpPr/>
      </dsp:nvSpPr>
      <dsp:spPr>
        <a:xfrm>
          <a:off x="0" y="2723102"/>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39E6D2-9F1B-47A7-A559-F8E7E02F1909}">
      <dsp:nvSpPr>
        <dsp:cNvPr id="0" name=""/>
        <dsp:cNvSpPr/>
      </dsp:nvSpPr>
      <dsp:spPr>
        <a:xfrm>
          <a:off x="219526" y="2886386"/>
          <a:ext cx="399138" cy="3991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152E69-370D-47C5-B86A-311C0617D814}">
      <dsp:nvSpPr>
        <dsp:cNvPr id="0" name=""/>
        <dsp:cNvSpPr/>
      </dsp:nvSpPr>
      <dsp:spPr>
        <a:xfrm>
          <a:off x="838191" y="2723102"/>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666750">
            <a:lnSpc>
              <a:spcPct val="90000"/>
            </a:lnSpc>
            <a:spcBef>
              <a:spcPct val="0"/>
            </a:spcBef>
            <a:spcAft>
              <a:spcPct val="35000"/>
            </a:spcAft>
            <a:buNone/>
          </a:pPr>
          <a:r>
            <a:rPr lang="en-US" sz="1500" kern="1200"/>
            <a:t>No adverse effects.</a:t>
          </a:r>
        </a:p>
      </dsp:txBody>
      <dsp:txXfrm>
        <a:off x="838191" y="2723102"/>
        <a:ext cx="5994020" cy="725706"/>
      </dsp:txXfrm>
    </dsp:sp>
    <dsp:sp modelId="{38B11F13-C09A-4E88-9807-2D9B2E461B3F}">
      <dsp:nvSpPr>
        <dsp:cNvPr id="0" name=""/>
        <dsp:cNvSpPr/>
      </dsp:nvSpPr>
      <dsp:spPr>
        <a:xfrm>
          <a:off x="0" y="3630236"/>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8C019-0A98-470D-827D-532F815B7C66}">
      <dsp:nvSpPr>
        <dsp:cNvPr id="0" name=""/>
        <dsp:cNvSpPr/>
      </dsp:nvSpPr>
      <dsp:spPr>
        <a:xfrm>
          <a:off x="219526" y="3793520"/>
          <a:ext cx="399138" cy="3991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6D5859-51D3-4F22-8E61-65B1D68EEAA6}">
      <dsp:nvSpPr>
        <dsp:cNvPr id="0" name=""/>
        <dsp:cNvSpPr/>
      </dsp:nvSpPr>
      <dsp:spPr>
        <a:xfrm>
          <a:off x="838191" y="3630236"/>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666750">
            <a:lnSpc>
              <a:spcPct val="90000"/>
            </a:lnSpc>
            <a:spcBef>
              <a:spcPct val="0"/>
            </a:spcBef>
            <a:spcAft>
              <a:spcPct val="35000"/>
            </a:spcAft>
            <a:buNone/>
          </a:pPr>
          <a:r>
            <a:rPr lang="en-US" sz="1500" kern="1200"/>
            <a:t>No immunogenic complications.</a:t>
          </a:r>
        </a:p>
      </dsp:txBody>
      <dsp:txXfrm>
        <a:off x="838191" y="3630236"/>
        <a:ext cx="5994020" cy="725706"/>
      </dsp:txXfrm>
    </dsp:sp>
    <dsp:sp modelId="{9E305570-11F7-469E-AAC8-8270379725FA}">
      <dsp:nvSpPr>
        <dsp:cNvPr id="0" name=""/>
        <dsp:cNvSpPr/>
      </dsp:nvSpPr>
      <dsp:spPr>
        <a:xfrm>
          <a:off x="0" y="4537369"/>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A5415-4CB1-40E7-BCA5-1A29814E4486}">
      <dsp:nvSpPr>
        <dsp:cNvPr id="0" name=""/>
        <dsp:cNvSpPr/>
      </dsp:nvSpPr>
      <dsp:spPr>
        <a:xfrm>
          <a:off x="219526" y="4700653"/>
          <a:ext cx="399138" cy="39913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1DE72A-7DA3-4A2E-9549-A69F36D6B538}">
      <dsp:nvSpPr>
        <dsp:cNvPr id="0" name=""/>
        <dsp:cNvSpPr/>
      </dsp:nvSpPr>
      <dsp:spPr>
        <a:xfrm>
          <a:off x="838191" y="4537369"/>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666750">
            <a:lnSpc>
              <a:spcPct val="90000"/>
            </a:lnSpc>
            <a:spcBef>
              <a:spcPct val="0"/>
            </a:spcBef>
            <a:spcAft>
              <a:spcPct val="35000"/>
            </a:spcAft>
            <a:buNone/>
          </a:pPr>
          <a:r>
            <a:rPr lang="en-US" sz="1500" kern="1200"/>
            <a:t>Delayed clearance from plasma (long half-life).</a:t>
          </a:r>
        </a:p>
      </dsp:txBody>
      <dsp:txXfrm>
        <a:off x="838191" y="4537369"/>
        <a:ext cx="5994020" cy="7257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CF09D-4F1D-4856-A5BD-B30C8B1131C1}">
      <dsp:nvSpPr>
        <dsp:cNvPr id="0" name=""/>
        <dsp:cNvSpPr/>
      </dsp:nvSpPr>
      <dsp:spPr>
        <a:xfrm>
          <a:off x="0" y="642"/>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3AA2C2E-18AE-4691-9AA1-48DF530DF4FD}">
      <dsp:nvSpPr>
        <dsp:cNvPr id="0" name=""/>
        <dsp:cNvSpPr/>
      </dsp:nvSpPr>
      <dsp:spPr>
        <a:xfrm>
          <a:off x="0" y="642"/>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Asparaginase products deplete asparagine and glutamine, nonessential amino acids required for cell growth.</a:t>
          </a:r>
        </a:p>
      </dsp:txBody>
      <dsp:txXfrm>
        <a:off x="0" y="642"/>
        <a:ext cx="6832212" cy="1052698"/>
      </dsp:txXfrm>
    </dsp:sp>
    <dsp:sp modelId="{1C892DBB-9403-4EA3-A132-DA544694F95E}">
      <dsp:nvSpPr>
        <dsp:cNvPr id="0" name=""/>
        <dsp:cNvSpPr/>
      </dsp:nvSpPr>
      <dsp:spPr>
        <a:xfrm>
          <a:off x="0" y="1053341"/>
          <a:ext cx="6832212" cy="0"/>
        </a:xfrm>
        <a:prstGeom prst="line">
          <a:avLst/>
        </a:prstGeom>
        <a:gradFill rotWithShape="0">
          <a:gsLst>
            <a:gs pos="0">
              <a:schemeClr val="accent2">
                <a:hueOff val="113291"/>
                <a:satOff val="-11998"/>
                <a:lumOff val="-294"/>
                <a:alphaOff val="0"/>
                <a:tint val="96000"/>
                <a:lumMod val="104000"/>
              </a:schemeClr>
            </a:gs>
            <a:gs pos="100000">
              <a:schemeClr val="accent2">
                <a:hueOff val="113291"/>
                <a:satOff val="-11998"/>
                <a:lumOff val="-294"/>
                <a:alphaOff val="0"/>
                <a:shade val="98000"/>
                <a:lumMod val="94000"/>
              </a:schemeClr>
            </a:gs>
          </a:gsLst>
          <a:lin ang="5400000" scaled="0"/>
        </a:gradFill>
        <a:ln w="9525" cap="rnd" cmpd="sng" algn="ctr">
          <a:solidFill>
            <a:schemeClr val="accent2">
              <a:hueOff val="113291"/>
              <a:satOff val="-11998"/>
              <a:lumOff val="-29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5E26A72-0910-4521-973C-25726D7F3886}">
      <dsp:nvSpPr>
        <dsp:cNvPr id="0" name=""/>
        <dsp:cNvSpPr/>
      </dsp:nvSpPr>
      <dsp:spPr>
        <a:xfrm>
          <a:off x="0" y="1053341"/>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Leukemia cells lack the ability to synthesize asparagine so rely on plasma asparagine to survive.</a:t>
          </a:r>
        </a:p>
      </dsp:txBody>
      <dsp:txXfrm>
        <a:off x="0" y="1053341"/>
        <a:ext cx="6832212" cy="1052698"/>
      </dsp:txXfrm>
    </dsp:sp>
    <dsp:sp modelId="{15986E9F-AD6B-4930-9B3C-D1D4F5368787}">
      <dsp:nvSpPr>
        <dsp:cNvPr id="0" name=""/>
        <dsp:cNvSpPr/>
      </dsp:nvSpPr>
      <dsp:spPr>
        <a:xfrm>
          <a:off x="0" y="2106040"/>
          <a:ext cx="6832212" cy="0"/>
        </a:xfrm>
        <a:prstGeom prst="line">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w="9525" cap="rnd" cmpd="sng" algn="ctr">
          <a:solidFill>
            <a:schemeClr val="accent2">
              <a:hueOff val="226582"/>
              <a:satOff val="-23996"/>
              <a:lumOff val="-58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5B82FA6-460D-4CF7-A7A0-7898E68364BD}">
      <dsp:nvSpPr>
        <dsp:cNvPr id="0" name=""/>
        <dsp:cNvSpPr/>
      </dsp:nvSpPr>
      <dsp:spPr>
        <a:xfrm>
          <a:off x="0" y="2106040"/>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Asparaginase products deplete plasma asparagine = leukemia cell death.</a:t>
          </a:r>
        </a:p>
      </dsp:txBody>
      <dsp:txXfrm>
        <a:off x="0" y="2106040"/>
        <a:ext cx="6832212" cy="1052698"/>
      </dsp:txXfrm>
    </dsp:sp>
    <dsp:sp modelId="{C89FD5AA-0B2A-43FA-B78F-5CF505084AD6}">
      <dsp:nvSpPr>
        <dsp:cNvPr id="0" name=""/>
        <dsp:cNvSpPr/>
      </dsp:nvSpPr>
      <dsp:spPr>
        <a:xfrm>
          <a:off x="0" y="3158738"/>
          <a:ext cx="6832212" cy="0"/>
        </a:xfrm>
        <a:prstGeom prst="line">
          <a:avLst/>
        </a:prstGeom>
        <a:gradFill rotWithShape="0">
          <a:gsLst>
            <a:gs pos="0">
              <a:schemeClr val="accent2">
                <a:hueOff val="339874"/>
                <a:satOff val="-35995"/>
                <a:lumOff val="-882"/>
                <a:alphaOff val="0"/>
                <a:tint val="96000"/>
                <a:lumMod val="104000"/>
              </a:schemeClr>
            </a:gs>
            <a:gs pos="100000">
              <a:schemeClr val="accent2">
                <a:hueOff val="339874"/>
                <a:satOff val="-35995"/>
                <a:lumOff val="-882"/>
                <a:alphaOff val="0"/>
                <a:shade val="98000"/>
                <a:lumMod val="94000"/>
              </a:schemeClr>
            </a:gs>
          </a:gsLst>
          <a:lin ang="5400000" scaled="0"/>
        </a:gradFill>
        <a:ln w="9525" cap="rnd" cmpd="sng" algn="ctr">
          <a:solidFill>
            <a:schemeClr val="accent2">
              <a:hueOff val="339874"/>
              <a:satOff val="-35995"/>
              <a:lumOff val="-88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866DD65-6528-4CA5-AB84-8525AE19D5AD}">
      <dsp:nvSpPr>
        <dsp:cNvPr id="0" name=""/>
        <dsp:cNvSpPr/>
      </dsp:nvSpPr>
      <dsp:spPr>
        <a:xfrm>
          <a:off x="0" y="3158738"/>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Asparaginase products deplete plasma glutamine = non immunologic adverse effects (as glutamine required to reduce oxidative stress on cells).</a:t>
          </a:r>
        </a:p>
      </dsp:txBody>
      <dsp:txXfrm>
        <a:off x="0" y="3158738"/>
        <a:ext cx="6832212" cy="1052698"/>
      </dsp:txXfrm>
    </dsp:sp>
    <dsp:sp modelId="{F3B227C4-44B9-4E72-8304-7C9DC0C7AAC5}">
      <dsp:nvSpPr>
        <dsp:cNvPr id="0" name=""/>
        <dsp:cNvSpPr/>
      </dsp:nvSpPr>
      <dsp:spPr>
        <a:xfrm>
          <a:off x="0" y="4211437"/>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CFA968E-A4C4-4E00-BD3C-21410D649777}">
      <dsp:nvSpPr>
        <dsp:cNvPr id="0" name=""/>
        <dsp:cNvSpPr/>
      </dsp:nvSpPr>
      <dsp:spPr>
        <a:xfrm>
          <a:off x="0" y="4211437"/>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Glutamine can be used as an amino-group donor for asparagine, but it has been shown that leukemic cell death occurs without glutamine depletion.</a:t>
          </a:r>
        </a:p>
      </dsp:txBody>
      <dsp:txXfrm>
        <a:off x="0" y="4211437"/>
        <a:ext cx="6832212" cy="1052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B50C8-F946-4589-B322-3FF438344E28}">
      <dsp:nvSpPr>
        <dsp:cNvPr id="0" name=""/>
        <dsp:cNvSpPr/>
      </dsp:nvSpPr>
      <dsp:spPr>
        <a:xfrm>
          <a:off x="0" y="105459"/>
          <a:ext cx="6832212" cy="50368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Serum asparagine levels: </a:t>
          </a:r>
        </a:p>
      </dsp:txBody>
      <dsp:txXfrm>
        <a:off x="24588" y="130047"/>
        <a:ext cx="6783036" cy="454509"/>
      </dsp:txXfrm>
    </dsp:sp>
    <dsp:sp modelId="{7E76C46A-3E8F-46A4-B207-0C932A295DB4}">
      <dsp:nvSpPr>
        <dsp:cNvPr id="0" name=""/>
        <dsp:cNvSpPr/>
      </dsp:nvSpPr>
      <dsp:spPr>
        <a:xfrm>
          <a:off x="0" y="609144"/>
          <a:ext cx="6832212" cy="1782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Normal levels range from 40-80 </a:t>
          </a:r>
          <a:r>
            <a:rPr lang="en-US" sz="1600" kern="1200" dirty="0" err="1"/>
            <a:t>uM</a:t>
          </a:r>
          <a:r>
            <a:rPr lang="en-US" sz="1600" kern="1200" dirty="0"/>
            <a:t> and 0.1-0.2 </a:t>
          </a:r>
          <a:r>
            <a:rPr lang="en-US" sz="1600" kern="1200" dirty="0" err="1"/>
            <a:t>uM</a:t>
          </a:r>
          <a:r>
            <a:rPr lang="en-US" sz="1600" kern="1200" dirty="0"/>
            <a:t> considered complete depletion based on sensitivity of testing and NOT on formal criteria.</a:t>
          </a:r>
        </a:p>
        <a:p>
          <a:pPr marL="171450" lvl="1" indent="-171450" algn="l" defTabSz="711200">
            <a:lnSpc>
              <a:spcPct val="90000"/>
            </a:lnSpc>
            <a:spcBef>
              <a:spcPct val="0"/>
            </a:spcBef>
            <a:spcAft>
              <a:spcPct val="20000"/>
            </a:spcAft>
            <a:buChar char="•"/>
          </a:pPr>
          <a:r>
            <a:rPr lang="en-US" sz="1600" kern="1200" dirty="0"/>
            <a:t>Critical level of asparagine depletion for leukemic cell death is not known .</a:t>
          </a:r>
        </a:p>
        <a:p>
          <a:pPr marL="171450" lvl="1" indent="-171450" algn="l" defTabSz="711200">
            <a:lnSpc>
              <a:spcPct val="90000"/>
            </a:lnSpc>
            <a:spcBef>
              <a:spcPct val="0"/>
            </a:spcBef>
            <a:spcAft>
              <a:spcPct val="20000"/>
            </a:spcAft>
            <a:buChar char="•"/>
          </a:pPr>
          <a:r>
            <a:rPr lang="en-US" sz="1600" kern="1200"/>
            <a:t>Measured by high performance liquid chromatography.</a:t>
          </a:r>
        </a:p>
        <a:p>
          <a:pPr marL="171450" lvl="1" indent="-171450" algn="l" defTabSz="711200">
            <a:lnSpc>
              <a:spcPct val="90000"/>
            </a:lnSpc>
            <a:spcBef>
              <a:spcPct val="0"/>
            </a:spcBef>
            <a:spcAft>
              <a:spcPct val="20000"/>
            </a:spcAft>
            <a:buChar char="•"/>
          </a:pPr>
          <a:r>
            <a:rPr lang="en-US" sz="1600" kern="1200"/>
            <a:t>Asparagine difficult to measure as degraded readily ex vivo.</a:t>
          </a:r>
        </a:p>
      </dsp:txBody>
      <dsp:txXfrm>
        <a:off x="0" y="609144"/>
        <a:ext cx="6832212" cy="1782269"/>
      </dsp:txXfrm>
    </dsp:sp>
    <dsp:sp modelId="{F82C8EA3-DE74-4BC2-A4BB-E708A380A055}">
      <dsp:nvSpPr>
        <dsp:cNvPr id="0" name=""/>
        <dsp:cNvSpPr/>
      </dsp:nvSpPr>
      <dsp:spPr>
        <a:xfrm>
          <a:off x="0" y="2391414"/>
          <a:ext cx="6832212" cy="503685"/>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Anti-asparaginase antibody production: </a:t>
          </a:r>
        </a:p>
      </dsp:txBody>
      <dsp:txXfrm>
        <a:off x="24588" y="2416002"/>
        <a:ext cx="6783036" cy="454509"/>
      </dsp:txXfrm>
    </dsp:sp>
    <dsp:sp modelId="{9511E9E5-70A7-49B0-958C-636B9FCE1192}">
      <dsp:nvSpPr>
        <dsp:cNvPr id="0" name=""/>
        <dsp:cNvSpPr/>
      </dsp:nvSpPr>
      <dsp:spPr>
        <a:xfrm>
          <a:off x="0" y="2895099"/>
          <a:ext cx="6832212"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Enzyme-linked immunosorbent assay IgG levels shows active antibodies but difficult to quantify so unreliable and not a validated surrogate of leukemia outcomes. </a:t>
          </a:r>
        </a:p>
      </dsp:txBody>
      <dsp:txXfrm>
        <a:off x="0" y="2895099"/>
        <a:ext cx="6832212" cy="738990"/>
      </dsp:txXfrm>
    </dsp:sp>
    <dsp:sp modelId="{93BC572A-6A4F-47F4-801C-57D6EEB43E50}">
      <dsp:nvSpPr>
        <dsp:cNvPr id="0" name=""/>
        <dsp:cNvSpPr/>
      </dsp:nvSpPr>
      <dsp:spPr>
        <a:xfrm>
          <a:off x="0" y="3634089"/>
          <a:ext cx="6832212" cy="503685"/>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Asparaginase activity levels: </a:t>
          </a:r>
        </a:p>
      </dsp:txBody>
      <dsp:txXfrm>
        <a:off x="24588" y="3658677"/>
        <a:ext cx="6783036" cy="454509"/>
      </dsp:txXfrm>
    </dsp:sp>
    <dsp:sp modelId="{CD5BDDA9-01B0-4EBD-9275-CB45BE250F3E}">
      <dsp:nvSpPr>
        <dsp:cNvPr id="0" name=""/>
        <dsp:cNvSpPr/>
      </dsp:nvSpPr>
      <dsp:spPr>
        <a:xfrm>
          <a:off x="0" y="4137774"/>
          <a:ext cx="6832212" cy="102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 surrogate marker of leukemic cell death as inversely correlate with serum asparagine concentration</a:t>
          </a:r>
        </a:p>
        <a:p>
          <a:pPr marL="171450" lvl="1" indent="-171450" algn="l" defTabSz="711200">
            <a:lnSpc>
              <a:spcPct val="90000"/>
            </a:lnSpc>
            <a:spcBef>
              <a:spcPct val="0"/>
            </a:spcBef>
            <a:spcAft>
              <a:spcPct val="20000"/>
            </a:spcAft>
            <a:buChar char="•"/>
          </a:pPr>
          <a:r>
            <a:rPr lang="en-US" sz="1600" kern="1200"/>
            <a:t>Validated level of activity and current reliable method of measuring asparaginase efficacy.</a:t>
          </a:r>
        </a:p>
      </dsp:txBody>
      <dsp:txXfrm>
        <a:off x="0" y="4137774"/>
        <a:ext cx="6832212" cy="10215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8CFCE-E66E-4842-A097-E64002870B4A}">
      <dsp:nvSpPr>
        <dsp:cNvPr id="0" name=""/>
        <dsp:cNvSpPr/>
      </dsp:nvSpPr>
      <dsp:spPr>
        <a:xfrm>
          <a:off x="0" y="582834"/>
          <a:ext cx="8915400" cy="45571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Servier plans to eventually discontinue pegaspargase (likely in 2025/26)</a:t>
          </a:r>
        </a:p>
      </dsp:txBody>
      <dsp:txXfrm>
        <a:off x="22246" y="605080"/>
        <a:ext cx="8870908" cy="411223"/>
      </dsp:txXfrm>
    </dsp:sp>
    <dsp:sp modelId="{694CC0FA-7651-47BD-A8D5-CD0006059AA4}">
      <dsp:nvSpPr>
        <dsp:cNvPr id="0" name=""/>
        <dsp:cNvSpPr/>
      </dsp:nvSpPr>
      <dsp:spPr>
        <a:xfrm>
          <a:off x="0" y="1038549"/>
          <a:ext cx="8915400"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Calaspargase pegol lacks safety and efficacy data in adults </a:t>
          </a:r>
          <a:r>
            <a:rPr lang="en-US" sz="1500" u="sng" kern="1200"/>
            <a:t>&gt;</a:t>
          </a:r>
          <a:r>
            <a:rPr lang="en-US" sz="1500" kern="1200"/>
            <a:t> 22 years and infants &lt; 1 year of age</a:t>
          </a:r>
        </a:p>
        <a:p>
          <a:pPr marL="114300" lvl="1" indent="-114300" algn="l" defTabSz="666750">
            <a:lnSpc>
              <a:spcPct val="90000"/>
            </a:lnSpc>
            <a:spcBef>
              <a:spcPct val="0"/>
            </a:spcBef>
            <a:spcAft>
              <a:spcPct val="20000"/>
            </a:spcAft>
            <a:buChar char="•"/>
          </a:pPr>
          <a:r>
            <a:rPr lang="en-US" sz="1500" kern="1200"/>
            <a:t>Adult trials recently started enrolling patients</a:t>
          </a:r>
        </a:p>
        <a:p>
          <a:pPr marL="114300" lvl="1" indent="-114300" algn="l" defTabSz="666750">
            <a:lnSpc>
              <a:spcPct val="90000"/>
            </a:lnSpc>
            <a:spcBef>
              <a:spcPct val="0"/>
            </a:spcBef>
            <a:spcAft>
              <a:spcPct val="20000"/>
            </a:spcAft>
            <a:buChar char="•"/>
          </a:pPr>
          <a:r>
            <a:rPr lang="en-US" sz="1500" kern="1200"/>
            <a:t>Calaspargase pegol currently not available outside of US</a:t>
          </a:r>
        </a:p>
        <a:p>
          <a:pPr marL="114300" lvl="1" indent="-114300" algn="l" defTabSz="666750">
            <a:lnSpc>
              <a:spcPct val="90000"/>
            </a:lnSpc>
            <a:spcBef>
              <a:spcPct val="0"/>
            </a:spcBef>
            <a:spcAft>
              <a:spcPct val="20000"/>
            </a:spcAft>
            <a:buChar char="•"/>
          </a:pPr>
          <a:r>
            <a:rPr lang="en-US" sz="1500" kern="1200"/>
            <a:t>Servier limited the use of pegaspargase in the US to patients &lt; 1 month and &gt; 21.5 years on 12/1/22</a:t>
          </a:r>
        </a:p>
      </dsp:txBody>
      <dsp:txXfrm>
        <a:off x="0" y="1038549"/>
        <a:ext cx="8915400" cy="1455210"/>
      </dsp:txXfrm>
    </dsp:sp>
    <dsp:sp modelId="{1FB8DF97-B120-4388-9EA5-950AF1B082E9}">
      <dsp:nvSpPr>
        <dsp:cNvPr id="0" name=""/>
        <dsp:cNvSpPr/>
      </dsp:nvSpPr>
      <dsp:spPr>
        <a:xfrm>
          <a:off x="0" y="2493759"/>
          <a:ext cx="8915400" cy="45571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COG ALL Trials</a:t>
          </a:r>
        </a:p>
      </dsp:txBody>
      <dsp:txXfrm>
        <a:off x="22246" y="2516005"/>
        <a:ext cx="8870908" cy="411223"/>
      </dsp:txXfrm>
    </dsp:sp>
    <dsp:sp modelId="{DF5B132D-5EFC-46B4-8668-19A9C9BDC6AD}">
      <dsp:nvSpPr>
        <dsp:cNvPr id="0" name=""/>
        <dsp:cNvSpPr/>
      </dsp:nvSpPr>
      <dsp:spPr>
        <a:xfrm>
          <a:off x="0" y="2949474"/>
          <a:ext cx="89154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In the process of being amended to allow calaspargase pegol use in all phases of therapy</a:t>
          </a:r>
        </a:p>
        <a:p>
          <a:pPr marL="114300" lvl="1" indent="-114300" algn="l" defTabSz="666750">
            <a:lnSpc>
              <a:spcPct val="90000"/>
            </a:lnSpc>
            <a:spcBef>
              <a:spcPct val="0"/>
            </a:spcBef>
            <a:spcAft>
              <a:spcPct val="20000"/>
            </a:spcAft>
            <a:buChar char="•"/>
          </a:pPr>
          <a:r>
            <a:rPr lang="en-US" sz="1500" kern="1200"/>
            <a:t>Dose-capping for baseline obesity for long-acting asparaginase products is permitted</a:t>
          </a:r>
        </a:p>
        <a:p>
          <a:pPr marL="114300" lvl="1" indent="-114300" algn="l" defTabSz="666750">
            <a:lnSpc>
              <a:spcPct val="90000"/>
            </a:lnSpc>
            <a:spcBef>
              <a:spcPct val="0"/>
            </a:spcBef>
            <a:spcAft>
              <a:spcPct val="20000"/>
            </a:spcAft>
            <a:buChar char="•"/>
          </a:pPr>
          <a:r>
            <a:rPr lang="en-US" sz="1500" kern="1200"/>
            <a:t>Delayed Intensification (DI) cycles extended to 9 weeks (63 days) in high-risk arms to allow for 21 days between calaspargase pegol doses</a:t>
          </a:r>
        </a:p>
      </dsp:txBody>
      <dsp:txXfrm>
        <a:off x="0" y="2949474"/>
        <a:ext cx="8915400" cy="983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102EE-CCB7-4C88-B9C4-F4EF87F139A0}">
      <dsp:nvSpPr>
        <dsp:cNvPr id="0" name=""/>
        <dsp:cNvSpPr/>
      </dsp:nvSpPr>
      <dsp:spPr>
        <a:xfrm>
          <a:off x="909" y="241233"/>
          <a:ext cx="3545699" cy="21274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PEGASPARGASE</a:t>
          </a:r>
        </a:p>
        <a:p>
          <a:pPr marL="114300" lvl="1" indent="-114300" algn="l" defTabSz="666750">
            <a:lnSpc>
              <a:spcPct val="90000"/>
            </a:lnSpc>
            <a:spcBef>
              <a:spcPct val="0"/>
            </a:spcBef>
            <a:spcAft>
              <a:spcPct val="15000"/>
            </a:spcAft>
            <a:buChar char="•"/>
          </a:pPr>
          <a:r>
            <a:rPr lang="en-US" sz="1500" u="heavy" kern="1200">
              <a:uFillTx/>
            </a:rPr>
            <a:t>Patients &lt; 22 years:</a:t>
          </a:r>
          <a:endParaRPr lang="en-US" sz="1500" kern="1200"/>
        </a:p>
        <a:p>
          <a:pPr marL="114300" lvl="1" indent="-114300" algn="l" defTabSz="666750">
            <a:lnSpc>
              <a:spcPct val="90000"/>
            </a:lnSpc>
            <a:spcBef>
              <a:spcPct val="0"/>
            </a:spcBef>
            <a:spcAft>
              <a:spcPct val="15000"/>
            </a:spcAft>
            <a:buChar char="•"/>
          </a:pPr>
          <a:r>
            <a:rPr lang="en-US" sz="1500" kern="1200"/>
            <a:t>2,500 International Units/m2/dose IV or IM* at least 14 days apart</a:t>
          </a:r>
        </a:p>
        <a:p>
          <a:pPr marL="114300" lvl="1" indent="-114300" algn="l" defTabSz="666750">
            <a:lnSpc>
              <a:spcPct val="90000"/>
            </a:lnSpc>
            <a:spcBef>
              <a:spcPct val="0"/>
            </a:spcBef>
            <a:spcAft>
              <a:spcPct val="15000"/>
            </a:spcAft>
            <a:buChar char="•"/>
          </a:pPr>
          <a:r>
            <a:rPr lang="en-US" sz="1500" u="heavy" kern="1200">
              <a:uFillTx/>
            </a:rPr>
            <a:t>Patients ≥ 22 years:</a:t>
          </a:r>
          <a:endParaRPr lang="en-US" sz="1500" kern="1200"/>
        </a:p>
        <a:p>
          <a:pPr marL="114300" lvl="1" indent="-114300" algn="l" defTabSz="666750">
            <a:lnSpc>
              <a:spcPct val="90000"/>
            </a:lnSpc>
            <a:spcBef>
              <a:spcPct val="0"/>
            </a:spcBef>
            <a:spcAft>
              <a:spcPct val="15000"/>
            </a:spcAft>
            <a:buChar char="•"/>
          </a:pPr>
          <a:r>
            <a:rPr lang="en-US" sz="1500" kern="1200"/>
            <a:t>2,000 International Units/m2/dose IV or IM* at least 14 days apart</a:t>
          </a:r>
        </a:p>
      </dsp:txBody>
      <dsp:txXfrm>
        <a:off x="909" y="241233"/>
        <a:ext cx="3545699" cy="2127419"/>
      </dsp:txXfrm>
    </dsp:sp>
    <dsp:sp modelId="{D8C88B35-DF97-48AB-AA70-2202592F845C}">
      <dsp:nvSpPr>
        <dsp:cNvPr id="0" name=""/>
        <dsp:cNvSpPr/>
      </dsp:nvSpPr>
      <dsp:spPr>
        <a:xfrm>
          <a:off x="3901178" y="241233"/>
          <a:ext cx="3545699" cy="21274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CALASPARGASE PEGOL </a:t>
          </a:r>
        </a:p>
        <a:p>
          <a:pPr marL="114300" lvl="1" indent="-114300" algn="l" defTabSz="666750">
            <a:lnSpc>
              <a:spcPct val="90000"/>
            </a:lnSpc>
            <a:spcBef>
              <a:spcPct val="0"/>
            </a:spcBef>
            <a:spcAft>
              <a:spcPct val="15000"/>
            </a:spcAft>
            <a:buChar char="•"/>
          </a:pPr>
          <a:r>
            <a:rPr lang="en-US" sz="1500" u="heavy" kern="1200">
              <a:uFillTx/>
            </a:rPr>
            <a:t>Patients &lt; 22 years:</a:t>
          </a:r>
          <a:endParaRPr lang="en-US" sz="1500" kern="1200"/>
        </a:p>
        <a:p>
          <a:pPr marL="114300" lvl="1" indent="-114300" algn="l" defTabSz="666750">
            <a:lnSpc>
              <a:spcPct val="90000"/>
            </a:lnSpc>
            <a:spcBef>
              <a:spcPct val="0"/>
            </a:spcBef>
            <a:spcAft>
              <a:spcPct val="15000"/>
            </a:spcAft>
            <a:buChar char="•"/>
          </a:pPr>
          <a:r>
            <a:rPr lang="en-US" sz="1500" kern="1200"/>
            <a:t>2,500 International Units/m2/dose IV* at least 21 days apart</a:t>
          </a:r>
        </a:p>
        <a:p>
          <a:pPr marL="114300" lvl="1" indent="-114300" algn="l" defTabSz="666750">
            <a:lnSpc>
              <a:spcPct val="90000"/>
            </a:lnSpc>
            <a:spcBef>
              <a:spcPct val="0"/>
            </a:spcBef>
            <a:spcAft>
              <a:spcPct val="15000"/>
            </a:spcAft>
            <a:buChar char="•"/>
          </a:pPr>
          <a:r>
            <a:rPr lang="en-US" sz="1500" u="heavy" kern="1200">
              <a:uFillTx/>
            </a:rPr>
            <a:t>Patients ≥ 22 years:</a:t>
          </a:r>
          <a:endParaRPr lang="en-US" sz="1500" kern="1200"/>
        </a:p>
        <a:p>
          <a:pPr marL="114300" lvl="1" indent="-114300" algn="l" defTabSz="666750">
            <a:lnSpc>
              <a:spcPct val="90000"/>
            </a:lnSpc>
            <a:spcBef>
              <a:spcPct val="0"/>
            </a:spcBef>
            <a:spcAft>
              <a:spcPct val="15000"/>
            </a:spcAft>
            <a:buChar char="•"/>
          </a:pPr>
          <a:r>
            <a:rPr lang="en-US" sz="1500" kern="1200"/>
            <a:t>Not indicated; Use pegaspargase</a:t>
          </a:r>
        </a:p>
      </dsp:txBody>
      <dsp:txXfrm>
        <a:off x="3901178" y="241233"/>
        <a:ext cx="3545699" cy="21274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1AFAB-9E97-41FA-BFB6-D16DC51704A4}"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0719B-5D3A-4DEE-A75A-A9A93163DBF6}" type="slidenum">
              <a:rPr lang="en-US" smtClean="0"/>
              <a:t>‹#›</a:t>
            </a:fld>
            <a:endParaRPr lang="en-US"/>
          </a:p>
        </p:txBody>
      </p:sp>
    </p:spTree>
    <p:extLst>
      <p:ext uri="{BB962C8B-B14F-4D97-AF65-F5344CB8AC3E}">
        <p14:creationId xmlns:p14="http://schemas.microsoft.com/office/powerpoint/2010/main" val="204370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00719B-5D3A-4DEE-A75A-A9A93163DBF6}" type="slidenum">
              <a:rPr lang="en-US" smtClean="0"/>
              <a:t>36</a:t>
            </a:fld>
            <a:endParaRPr lang="en-US"/>
          </a:p>
        </p:txBody>
      </p:sp>
    </p:spTree>
    <p:extLst>
      <p:ext uri="{BB962C8B-B14F-4D97-AF65-F5344CB8AC3E}">
        <p14:creationId xmlns:p14="http://schemas.microsoft.com/office/powerpoint/2010/main" val="172382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00719B-5D3A-4DEE-A75A-A9A93163DBF6}" type="slidenum">
              <a:rPr lang="en-US" smtClean="0"/>
              <a:t>38</a:t>
            </a:fld>
            <a:endParaRPr lang="en-US"/>
          </a:p>
        </p:txBody>
      </p:sp>
    </p:spTree>
    <p:extLst>
      <p:ext uri="{BB962C8B-B14F-4D97-AF65-F5344CB8AC3E}">
        <p14:creationId xmlns:p14="http://schemas.microsoft.com/office/powerpoint/2010/main" val="371023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00F37-8DBF-44D0-9CE9-336A66FD235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421909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00F37-8DBF-44D0-9CE9-336A66FD235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130039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00F37-8DBF-44D0-9CE9-336A66FD235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F76D52-AFA1-46FF-90E4-FC8258E8998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5644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E000F37-8DBF-44D0-9CE9-336A66FD235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114587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E000F37-8DBF-44D0-9CE9-336A66FD235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F76D52-AFA1-46FF-90E4-FC8258E8998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009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E000F37-8DBF-44D0-9CE9-336A66FD235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26502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00F37-8DBF-44D0-9CE9-336A66FD235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486408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00F37-8DBF-44D0-9CE9-336A66FD235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315865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00F37-8DBF-44D0-9CE9-336A66FD235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102114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00F37-8DBF-44D0-9CE9-336A66FD235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220091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00F37-8DBF-44D0-9CE9-336A66FD235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252866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00F37-8DBF-44D0-9CE9-336A66FD235B}"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176835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00F37-8DBF-44D0-9CE9-336A66FD235B}"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276208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00F37-8DBF-44D0-9CE9-336A66FD235B}"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225961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000F37-8DBF-44D0-9CE9-336A66FD235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153239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000F37-8DBF-44D0-9CE9-336A66FD235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F76D52-AFA1-46FF-90E4-FC8258E89980}" type="slidenum">
              <a:rPr lang="en-US" smtClean="0"/>
              <a:t>‹#›</a:t>
            </a:fld>
            <a:endParaRPr lang="en-US"/>
          </a:p>
        </p:txBody>
      </p:sp>
    </p:spTree>
    <p:extLst>
      <p:ext uri="{BB962C8B-B14F-4D97-AF65-F5344CB8AC3E}">
        <p14:creationId xmlns:p14="http://schemas.microsoft.com/office/powerpoint/2010/main" val="56574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E000F37-8DBF-44D0-9CE9-336A66FD235B}" type="datetimeFigureOut">
              <a:rPr lang="en-US" smtClean="0"/>
              <a:t>12/4/2023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EF76D52-AFA1-46FF-90E4-FC8258E89980}" type="slidenum">
              <a:rPr lang="en-US" smtClean="0"/>
              <a:t>‹#›</a:t>
            </a:fld>
            <a:endParaRPr lang="en-US"/>
          </a:p>
        </p:txBody>
      </p:sp>
    </p:spTree>
    <p:extLst>
      <p:ext uri="{BB962C8B-B14F-4D97-AF65-F5344CB8AC3E}">
        <p14:creationId xmlns:p14="http://schemas.microsoft.com/office/powerpoint/2010/main" val="58534569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2" name="Rectangle 45">
            <a:extLst>
              <a:ext uri="{FF2B5EF4-FFF2-40B4-BE49-F238E27FC236}">
                <a16:creationId xmlns:a16="http://schemas.microsoft.com/office/drawing/2014/main" id="{6D356F1A-690D-401E-8CF3-E4686CDF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8" name="Group 47">
            <a:extLst>
              <a:ext uri="{FF2B5EF4-FFF2-40B4-BE49-F238E27FC236}">
                <a16:creationId xmlns:a16="http://schemas.microsoft.com/office/drawing/2014/main" id="{F398A7BA-9279-4363-9D59-238782AB6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49" name="Freeform 11">
              <a:extLst>
                <a:ext uri="{FF2B5EF4-FFF2-40B4-BE49-F238E27FC236}">
                  <a16:creationId xmlns:a16="http://schemas.microsoft.com/office/drawing/2014/main" id="{8ACCBEEF-7085-4833-8335-E4613C0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0" name="Freeform 12">
              <a:extLst>
                <a:ext uri="{FF2B5EF4-FFF2-40B4-BE49-F238E27FC236}">
                  <a16:creationId xmlns:a16="http://schemas.microsoft.com/office/drawing/2014/main" id="{B39C0EC5-6C91-409A-AB3F-D66AF23E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1" name="Freeform 13">
              <a:extLst>
                <a:ext uri="{FF2B5EF4-FFF2-40B4-BE49-F238E27FC236}">
                  <a16:creationId xmlns:a16="http://schemas.microsoft.com/office/drawing/2014/main" id="{4D4A9340-30CF-474C-AC93-3E9048DFE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2" name="Freeform 14">
              <a:extLst>
                <a:ext uri="{FF2B5EF4-FFF2-40B4-BE49-F238E27FC236}">
                  <a16:creationId xmlns:a16="http://schemas.microsoft.com/office/drawing/2014/main" id="{C2D90565-D660-46B2-B574-5A6E37C8B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3" name="Freeform 15">
              <a:extLst>
                <a:ext uri="{FF2B5EF4-FFF2-40B4-BE49-F238E27FC236}">
                  <a16:creationId xmlns:a16="http://schemas.microsoft.com/office/drawing/2014/main" id="{4ADDF1F8-3D32-49F9-8A53-B01C2D92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4" name="Freeform 16">
              <a:extLst>
                <a:ext uri="{FF2B5EF4-FFF2-40B4-BE49-F238E27FC236}">
                  <a16:creationId xmlns:a16="http://schemas.microsoft.com/office/drawing/2014/main" id="{DD712377-DF82-454C-8AF4-CA6811292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5" name="Freeform 17">
              <a:extLst>
                <a:ext uri="{FF2B5EF4-FFF2-40B4-BE49-F238E27FC236}">
                  <a16:creationId xmlns:a16="http://schemas.microsoft.com/office/drawing/2014/main" id="{694E1871-CC0E-4704-902D-A324F58E4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6" name="Freeform 18">
              <a:extLst>
                <a:ext uri="{FF2B5EF4-FFF2-40B4-BE49-F238E27FC236}">
                  <a16:creationId xmlns:a16="http://schemas.microsoft.com/office/drawing/2014/main" id="{6CEE1CA2-8DDF-468B-B5E5-B584B84BD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7" name="Freeform 19">
              <a:extLst>
                <a:ext uri="{FF2B5EF4-FFF2-40B4-BE49-F238E27FC236}">
                  <a16:creationId xmlns:a16="http://schemas.microsoft.com/office/drawing/2014/main" id="{AAA4172B-3921-482A-ABEF-E70C9242A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8" name="Freeform 20">
              <a:extLst>
                <a:ext uri="{FF2B5EF4-FFF2-40B4-BE49-F238E27FC236}">
                  <a16:creationId xmlns:a16="http://schemas.microsoft.com/office/drawing/2014/main" id="{6D277B64-E367-442D-B59F-993A45856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9" name="Freeform 21">
              <a:extLst>
                <a:ext uri="{FF2B5EF4-FFF2-40B4-BE49-F238E27FC236}">
                  <a16:creationId xmlns:a16="http://schemas.microsoft.com/office/drawing/2014/main" id="{B4BA4199-8677-44FF-BD30-63130A0F5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3" name="Freeform 22">
              <a:extLst>
                <a:ext uri="{FF2B5EF4-FFF2-40B4-BE49-F238E27FC236}">
                  <a16:creationId xmlns:a16="http://schemas.microsoft.com/office/drawing/2014/main" id="{A890CEB5-09DD-4185-9405-A39BA640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2" name="Group 61">
            <a:extLst>
              <a:ext uri="{FF2B5EF4-FFF2-40B4-BE49-F238E27FC236}">
                <a16:creationId xmlns:a16="http://schemas.microsoft.com/office/drawing/2014/main" id="{3B88DAD3-AF6F-4D6C-8512-7239A69A4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63" name="Freeform 27">
              <a:extLst>
                <a:ext uri="{FF2B5EF4-FFF2-40B4-BE49-F238E27FC236}">
                  <a16:creationId xmlns:a16="http://schemas.microsoft.com/office/drawing/2014/main" id="{1BA39A29-3A4E-4822-A540-9AD6ACCB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4" name="Freeform 28">
              <a:extLst>
                <a:ext uri="{FF2B5EF4-FFF2-40B4-BE49-F238E27FC236}">
                  <a16:creationId xmlns:a16="http://schemas.microsoft.com/office/drawing/2014/main" id="{B2ACACE6-15B3-4FAF-AA08-E1006B3FD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5" name="Freeform 29">
              <a:extLst>
                <a:ext uri="{FF2B5EF4-FFF2-40B4-BE49-F238E27FC236}">
                  <a16:creationId xmlns:a16="http://schemas.microsoft.com/office/drawing/2014/main" id="{1F9A4D9A-69F4-4FEC-B0DE-DD76F476E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6" name="Freeform 30">
              <a:extLst>
                <a:ext uri="{FF2B5EF4-FFF2-40B4-BE49-F238E27FC236}">
                  <a16:creationId xmlns:a16="http://schemas.microsoft.com/office/drawing/2014/main" id="{E92DC9B5-F16D-4C41-824C-822DE7AA0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7" name="Freeform 31">
              <a:extLst>
                <a:ext uri="{FF2B5EF4-FFF2-40B4-BE49-F238E27FC236}">
                  <a16:creationId xmlns:a16="http://schemas.microsoft.com/office/drawing/2014/main" id="{E737D559-8865-4000-A777-792FF675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8" name="Freeform 32">
              <a:extLst>
                <a:ext uri="{FF2B5EF4-FFF2-40B4-BE49-F238E27FC236}">
                  <a16:creationId xmlns:a16="http://schemas.microsoft.com/office/drawing/2014/main" id="{B1C2147A-442E-40A4-8A97-FF053B9D2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9" name="Freeform 33">
              <a:extLst>
                <a:ext uri="{FF2B5EF4-FFF2-40B4-BE49-F238E27FC236}">
                  <a16:creationId xmlns:a16="http://schemas.microsoft.com/office/drawing/2014/main" id="{B138F17C-6D47-4F1B-BE44-4A47FBCFF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0" name="Freeform 34">
              <a:extLst>
                <a:ext uri="{FF2B5EF4-FFF2-40B4-BE49-F238E27FC236}">
                  <a16:creationId xmlns:a16="http://schemas.microsoft.com/office/drawing/2014/main" id="{1BCD5498-C801-426F-9CDD-B84178E7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1" name="Freeform 35">
              <a:extLst>
                <a:ext uri="{FF2B5EF4-FFF2-40B4-BE49-F238E27FC236}">
                  <a16:creationId xmlns:a16="http://schemas.microsoft.com/office/drawing/2014/main" id="{6DB0639C-39E0-4218-B7D1-0408D870F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2" name="Freeform 36">
              <a:extLst>
                <a:ext uri="{FF2B5EF4-FFF2-40B4-BE49-F238E27FC236}">
                  <a16:creationId xmlns:a16="http://schemas.microsoft.com/office/drawing/2014/main" id="{72715634-CCEA-4B5D-94D7-E2C090E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3" name="Freeform 37">
              <a:extLst>
                <a:ext uri="{FF2B5EF4-FFF2-40B4-BE49-F238E27FC236}">
                  <a16:creationId xmlns:a16="http://schemas.microsoft.com/office/drawing/2014/main" id="{6BE08C78-1349-4408-8CE2-ED20F3244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4" name="Freeform 38">
              <a:extLst>
                <a:ext uri="{FF2B5EF4-FFF2-40B4-BE49-F238E27FC236}">
                  <a16:creationId xmlns:a16="http://schemas.microsoft.com/office/drawing/2014/main" id="{642D5BF8-EF6C-43FC-947B-698688211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ctrTitle"/>
          </p:nvPr>
        </p:nvSpPr>
        <p:spPr>
          <a:xfrm>
            <a:off x="5825066" y="2514600"/>
            <a:ext cx="5681134" cy="2262781"/>
          </a:xfrm>
        </p:spPr>
        <p:txBody>
          <a:bodyPr>
            <a:normAutofit/>
          </a:bodyPr>
          <a:lstStyle/>
          <a:p>
            <a:pPr>
              <a:lnSpc>
                <a:spcPct val="90000"/>
              </a:lnSpc>
            </a:pPr>
            <a:r>
              <a:rPr lang="en-US" sz="2100" dirty="0"/>
              <a:t>APPHON febrile neutropenia updates</a:t>
            </a:r>
            <a:br>
              <a:rPr lang="en-US" sz="2100" dirty="0"/>
            </a:br>
            <a:r>
              <a:rPr lang="en-US" sz="2100" dirty="0"/>
              <a:t>					AND</a:t>
            </a:r>
            <a:br>
              <a:rPr lang="en-US" sz="2100" dirty="0"/>
            </a:br>
            <a:r>
              <a:rPr lang="en-US" sz="2100" dirty="0"/>
              <a:t>Asparaginase formulations, allergic reactions, antibody production, asparaginase levels, rechallenge and desensitization </a:t>
            </a:r>
            <a:br>
              <a:rPr lang="en-US" sz="2100" dirty="0"/>
            </a:br>
            <a:endParaRPr lang="en-US" sz="2100" dirty="0"/>
          </a:p>
        </p:txBody>
      </p:sp>
      <p:sp>
        <p:nvSpPr>
          <p:cNvPr id="3" name="Subtitle 2"/>
          <p:cNvSpPr>
            <a:spLocks noGrp="1"/>
          </p:cNvSpPr>
          <p:nvPr>
            <p:ph type="subTitle" idx="1"/>
          </p:nvPr>
        </p:nvSpPr>
        <p:spPr>
          <a:xfrm>
            <a:off x="5825066" y="4777379"/>
            <a:ext cx="5681134" cy="1126283"/>
          </a:xfrm>
        </p:spPr>
        <p:txBody>
          <a:bodyPr>
            <a:normAutofit/>
          </a:bodyPr>
          <a:lstStyle/>
          <a:p>
            <a:pPr>
              <a:spcBef>
                <a:spcPts val="0"/>
              </a:spcBef>
            </a:pPr>
            <a:r>
              <a:rPr lang="en-US" sz="1100" dirty="0"/>
              <a:t>Tamara MacDonald PharmD</a:t>
            </a:r>
          </a:p>
          <a:p>
            <a:pPr>
              <a:spcBef>
                <a:spcPts val="0"/>
              </a:spcBef>
            </a:pPr>
            <a:r>
              <a:rPr lang="en-US" sz="1100" dirty="0"/>
              <a:t>Clinical Pharmacy Specialist Hematology/Oncology</a:t>
            </a:r>
          </a:p>
          <a:p>
            <a:pPr>
              <a:spcBef>
                <a:spcPts val="0"/>
              </a:spcBef>
            </a:pPr>
            <a:r>
              <a:rPr lang="en-US" sz="1100" dirty="0"/>
              <a:t>IWK Health Center/Dalhousie University, Halifax NS</a:t>
            </a:r>
          </a:p>
          <a:p>
            <a:pPr>
              <a:spcBef>
                <a:spcPts val="0"/>
              </a:spcBef>
            </a:pPr>
            <a:r>
              <a:rPr lang="en-US" sz="1100" dirty="0"/>
              <a:t>Tamara.macdonald@iwk.nshealth.ca</a:t>
            </a:r>
          </a:p>
          <a:p>
            <a:pPr>
              <a:lnSpc>
                <a:spcPct val="90000"/>
              </a:lnSpc>
            </a:pPr>
            <a:endParaRPr lang="en-US" sz="1100" dirty="0"/>
          </a:p>
        </p:txBody>
      </p:sp>
      <p:sp>
        <p:nvSpPr>
          <p:cNvPr id="115" name="Rectangle 75">
            <a:extLst>
              <a:ext uri="{FF2B5EF4-FFF2-40B4-BE49-F238E27FC236}">
                <a16:creationId xmlns:a16="http://schemas.microsoft.com/office/drawing/2014/main" id="{8841A10E-0F0E-4596-8888-870D70925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6" name="Freeform 33">
            <a:extLst>
              <a:ext uri="{FF2B5EF4-FFF2-40B4-BE49-F238E27FC236}">
                <a16:creationId xmlns:a16="http://schemas.microsoft.com/office/drawing/2014/main" id="{29B1E55C-E51F-4093-A2A8-137C3E90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5" name="Picture 4">
            <a:extLst>
              <a:ext uri="{FF2B5EF4-FFF2-40B4-BE49-F238E27FC236}">
                <a16:creationId xmlns:a16="http://schemas.microsoft.com/office/drawing/2014/main" id="{0B96C2DC-DC04-76A2-8608-00BEB1A69834}"/>
              </a:ext>
            </a:extLst>
          </p:cNvPr>
          <p:cNvPicPr>
            <a:picLocks noChangeAspect="1"/>
          </p:cNvPicPr>
          <p:nvPr/>
        </p:nvPicPr>
        <p:blipFill rotWithShape="1">
          <a:blip r:embed="rId2"/>
          <a:srcRect l="32263" r="37545"/>
          <a:stretch/>
        </p:blipFill>
        <p:spPr>
          <a:xfrm>
            <a:off x="-2650" y="10"/>
            <a:ext cx="3681047" cy="6857990"/>
          </a:xfrm>
          <a:prstGeom prst="rect">
            <a:avLst/>
          </a:prstGeom>
        </p:spPr>
      </p:pic>
    </p:spTree>
    <p:extLst>
      <p:ext uri="{BB962C8B-B14F-4D97-AF65-F5344CB8AC3E}">
        <p14:creationId xmlns:p14="http://schemas.microsoft.com/office/powerpoint/2010/main" val="400350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History of asparaginase in the treatment of ALL</a:t>
            </a:r>
            <a:endParaRPr lang="en-US" dirty="0"/>
          </a:p>
        </p:txBody>
      </p:sp>
      <p:graphicFrame>
        <p:nvGraphicFramePr>
          <p:cNvPr id="20" name="Content Placeholder 2">
            <a:extLst>
              <a:ext uri="{FF2B5EF4-FFF2-40B4-BE49-F238E27FC236}">
                <a16:creationId xmlns:a16="http://schemas.microsoft.com/office/drawing/2014/main" id="{62097152-9C32-EC23-6F82-FC3F508FCA7C}"/>
              </a:ext>
            </a:extLst>
          </p:cNvPr>
          <p:cNvGraphicFramePr>
            <a:graphicFrameLocks noGrp="1"/>
          </p:cNvGraphicFramePr>
          <p:nvPr>
            <p:ph idx="1"/>
            <p:extLst>
              <p:ext uri="{D42A27DB-BD31-4B8C-83A1-F6EECF244321}">
                <p14:modId xmlns:p14="http://schemas.microsoft.com/office/powerpoint/2010/main" val="2925420043"/>
              </p:ext>
            </p:extLst>
          </p:nvPr>
        </p:nvGraphicFramePr>
        <p:xfrm>
          <a:off x="2589212" y="2133600"/>
          <a:ext cx="8915400" cy="439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95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0" name="Rectangle 35">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1" name="Group 37">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39"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0"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1"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2"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3"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4"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5"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6"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7"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8"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9"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0"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2" name="Group 51">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3"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4"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5"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6"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7"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8"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9"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0"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1"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2"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3"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4"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title"/>
          </p:nvPr>
        </p:nvSpPr>
        <p:spPr>
          <a:xfrm>
            <a:off x="6483096" y="624110"/>
            <a:ext cx="5021516" cy="1280890"/>
          </a:xfrm>
        </p:spPr>
        <p:txBody>
          <a:bodyPr>
            <a:normAutofit/>
          </a:bodyPr>
          <a:lstStyle/>
          <a:p>
            <a:pPr>
              <a:lnSpc>
                <a:spcPct val="90000"/>
              </a:lnSpc>
            </a:pPr>
            <a:r>
              <a:rPr lang="en-US" sz="2800" dirty="0"/>
              <a:t>Asparaginase products available in North America</a:t>
            </a:r>
          </a:p>
        </p:txBody>
      </p:sp>
      <p:sp>
        <p:nvSpPr>
          <p:cNvPr id="73" name="Rectangle 65">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 name="Picture 4" descr="About ASPARLAS (calaspargase pegol-mknl)">
            <a:extLst>
              <a:ext uri="{FF2B5EF4-FFF2-40B4-BE49-F238E27FC236}">
                <a16:creationId xmlns:a16="http://schemas.microsoft.com/office/drawing/2014/main" id="{7E0F61E8-844D-41D6-2E4A-C5B410AF96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312" r="13794" b="2"/>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DFFFC3B4-009E-E7F7-AE7F-23EF5AC8A1BA}"/>
              </a:ext>
            </a:extLst>
          </p:cNvPr>
          <p:cNvGraphicFramePr>
            <a:graphicFrameLocks noGrp="1"/>
          </p:cNvGraphicFramePr>
          <p:nvPr>
            <p:ph idx="1"/>
            <p:extLst>
              <p:ext uri="{D42A27DB-BD31-4B8C-83A1-F6EECF244321}">
                <p14:modId xmlns:p14="http://schemas.microsoft.com/office/powerpoint/2010/main" val="106997963"/>
              </p:ext>
            </p:extLst>
          </p:nvPr>
        </p:nvGraphicFramePr>
        <p:xfrm>
          <a:off x="6438191" y="1863190"/>
          <a:ext cx="5066419" cy="4048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09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4897" y="624110"/>
            <a:ext cx="9712998" cy="1280890"/>
          </a:xfrm>
        </p:spPr>
        <p:txBody>
          <a:bodyPr>
            <a:normAutofit/>
          </a:bodyPr>
          <a:lstStyle/>
          <a:p>
            <a:r>
              <a:rPr lang="en-US" dirty="0"/>
              <a:t>How does </a:t>
            </a:r>
            <a:r>
              <a:rPr lang="en-US" dirty="0" err="1"/>
              <a:t>asparaginase</a:t>
            </a:r>
            <a:r>
              <a:rPr lang="en-US" dirty="0"/>
              <a:t> work?</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E167A8B5-6ED4-5A55-C6A8-75440A026653}"/>
              </a:ext>
            </a:extLst>
          </p:cNvPr>
          <p:cNvGraphicFramePr>
            <a:graphicFrameLocks noGrp="1"/>
          </p:cNvGraphicFramePr>
          <p:nvPr>
            <p:ph idx="1"/>
            <p:extLst>
              <p:ext uri="{D42A27DB-BD31-4B8C-83A1-F6EECF244321}">
                <p14:modId xmlns:p14="http://schemas.microsoft.com/office/powerpoint/2010/main" val="80976023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323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action of </a:t>
            </a:r>
            <a:r>
              <a:rPr lang="en-US" dirty="0" err="1"/>
              <a:t>asparaginase</a:t>
            </a:r>
            <a:endParaRPr lang="en-US" dirty="0"/>
          </a:p>
        </p:txBody>
      </p:sp>
      <p:sp>
        <p:nvSpPr>
          <p:cNvPr id="3" name="Content Placeholder 2"/>
          <p:cNvSpPr>
            <a:spLocks noGrp="1"/>
          </p:cNvSpPr>
          <p:nvPr>
            <p:ph idx="1"/>
          </p:nvPr>
        </p:nvSpPr>
        <p:spPr/>
        <p:txBody>
          <a:bodyPr/>
          <a:lstStyle/>
          <a:p>
            <a:pPr marL="0" indent="0">
              <a:buNone/>
            </a:pPr>
            <a:r>
              <a:rPr lang="en-US" dirty="0"/>
              <a:t>              Blood</a:t>
            </a:r>
          </a:p>
          <a:p>
            <a:pPr marL="0" indent="0">
              <a:buNone/>
            </a:pPr>
            <a:r>
              <a:rPr lang="en-US" dirty="0"/>
              <a:t>        L-asparagine  </a:t>
            </a:r>
          </a:p>
        </p:txBody>
      </p:sp>
      <p:cxnSp>
        <p:nvCxnSpPr>
          <p:cNvPr id="8" name="Straight Arrow Connector 7"/>
          <p:cNvCxnSpPr/>
          <p:nvPr/>
        </p:nvCxnSpPr>
        <p:spPr>
          <a:xfrm>
            <a:off x="3886200" y="2705100"/>
            <a:ext cx="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69310" y="4343401"/>
            <a:ext cx="2512290" cy="1015663"/>
          </a:xfrm>
          <a:prstGeom prst="rect">
            <a:avLst/>
          </a:prstGeom>
          <a:noFill/>
        </p:spPr>
        <p:txBody>
          <a:bodyPr wrap="square" rtlCol="0">
            <a:spAutoFit/>
          </a:bodyPr>
          <a:lstStyle/>
          <a:p>
            <a:r>
              <a:rPr lang="en-US" dirty="0"/>
              <a:t>      </a:t>
            </a:r>
            <a:r>
              <a:rPr lang="en-US" sz="2000" dirty="0"/>
              <a:t>L-aspartate </a:t>
            </a:r>
          </a:p>
          <a:p>
            <a:r>
              <a:rPr lang="en-US" sz="2000" dirty="0"/>
              <a:t>	+</a:t>
            </a:r>
          </a:p>
          <a:p>
            <a:pPr algn="ctr"/>
            <a:r>
              <a:rPr lang="en-US" sz="2000" dirty="0"/>
              <a:t> Ammonia</a:t>
            </a:r>
          </a:p>
        </p:txBody>
      </p:sp>
      <p:sp>
        <p:nvSpPr>
          <p:cNvPr id="12" name="TextBox 11"/>
          <p:cNvSpPr txBox="1"/>
          <p:nvPr/>
        </p:nvSpPr>
        <p:spPr>
          <a:xfrm>
            <a:off x="1791855" y="3267045"/>
            <a:ext cx="2094345" cy="400110"/>
          </a:xfrm>
          <a:prstGeom prst="rect">
            <a:avLst/>
          </a:prstGeom>
          <a:noFill/>
        </p:spPr>
        <p:txBody>
          <a:bodyPr wrap="square" rtlCol="0">
            <a:spAutoFit/>
          </a:bodyPr>
          <a:lstStyle/>
          <a:p>
            <a:r>
              <a:rPr lang="en-US" sz="2000" dirty="0"/>
              <a:t>L-asparaginase</a:t>
            </a:r>
          </a:p>
        </p:txBody>
      </p:sp>
      <p:sp>
        <p:nvSpPr>
          <p:cNvPr id="17" name="TextBox 16"/>
          <p:cNvSpPr txBox="1"/>
          <p:nvPr/>
        </p:nvSpPr>
        <p:spPr>
          <a:xfrm>
            <a:off x="6705600" y="1600200"/>
            <a:ext cx="2895600" cy="3539430"/>
          </a:xfrm>
          <a:prstGeom prst="rect">
            <a:avLst/>
          </a:prstGeom>
          <a:noFill/>
        </p:spPr>
        <p:txBody>
          <a:bodyPr wrap="square" rtlCol="0">
            <a:spAutoFit/>
          </a:bodyPr>
          <a:lstStyle/>
          <a:p>
            <a:r>
              <a:rPr lang="en-US" sz="3200" dirty="0"/>
              <a:t>Leukemia cell does not produce L-asparagine due to low levels of asparagine synthetase</a:t>
            </a:r>
          </a:p>
        </p:txBody>
      </p:sp>
      <p:cxnSp>
        <p:nvCxnSpPr>
          <p:cNvPr id="20" name="Straight Connector 19"/>
          <p:cNvCxnSpPr/>
          <p:nvPr/>
        </p:nvCxnSpPr>
        <p:spPr>
          <a:xfrm>
            <a:off x="5943600" y="1336645"/>
            <a:ext cx="0" cy="4876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Not Equal 22"/>
          <p:cNvSpPr/>
          <p:nvPr/>
        </p:nvSpPr>
        <p:spPr>
          <a:xfrm>
            <a:off x="5486400" y="2057400"/>
            <a:ext cx="9144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 name="Straight Arrow Connector 26"/>
          <p:cNvCxnSpPr/>
          <p:nvPr/>
        </p:nvCxnSpPr>
        <p:spPr>
          <a:xfrm>
            <a:off x="4953000" y="25146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5378448-8B80-2E78-59B4-7A20A57F9390}"/>
              </a:ext>
            </a:extLst>
          </p:cNvPr>
          <p:cNvSpPr txBox="1"/>
          <p:nvPr/>
        </p:nvSpPr>
        <p:spPr>
          <a:xfrm>
            <a:off x="6705600" y="6022109"/>
            <a:ext cx="3953157" cy="369332"/>
          </a:xfrm>
          <a:prstGeom prst="rect">
            <a:avLst/>
          </a:prstGeom>
          <a:noFill/>
        </p:spPr>
        <p:txBody>
          <a:bodyPr wrap="square" rtlCol="0">
            <a:spAutoFit/>
          </a:bodyPr>
          <a:lstStyle/>
          <a:p>
            <a:r>
              <a:rPr lang="en-US" dirty="0">
                <a:solidFill>
                  <a:srgbClr val="C00000"/>
                </a:solidFill>
              </a:rPr>
              <a:t>Intracellular</a:t>
            </a:r>
          </a:p>
        </p:txBody>
      </p:sp>
      <p:sp>
        <p:nvSpPr>
          <p:cNvPr id="5" name="TextBox 4">
            <a:extLst>
              <a:ext uri="{FF2B5EF4-FFF2-40B4-BE49-F238E27FC236}">
                <a16:creationId xmlns:a16="http://schemas.microsoft.com/office/drawing/2014/main" id="{54F2C455-AA84-F2E0-A161-1B97BE54D4E6}"/>
              </a:ext>
            </a:extLst>
          </p:cNvPr>
          <p:cNvSpPr txBox="1"/>
          <p:nvPr/>
        </p:nvSpPr>
        <p:spPr>
          <a:xfrm>
            <a:off x="2669310" y="6022109"/>
            <a:ext cx="2283681" cy="369332"/>
          </a:xfrm>
          <a:prstGeom prst="rect">
            <a:avLst/>
          </a:prstGeom>
          <a:noFill/>
        </p:spPr>
        <p:txBody>
          <a:bodyPr wrap="square" rtlCol="0">
            <a:spAutoFit/>
          </a:bodyPr>
          <a:lstStyle/>
          <a:p>
            <a:r>
              <a:rPr lang="en-US" dirty="0">
                <a:solidFill>
                  <a:srgbClr val="C00000"/>
                </a:solidFill>
              </a:rPr>
              <a:t>Extracellular</a:t>
            </a:r>
          </a:p>
        </p:txBody>
      </p:sp>
    </p:spTree>
    <p:extLst>
      <p:ext uri="{BB962C8B-B14F-4D97-AF65-F5344CB8AC3E}">
        <p14:creationId xmlns:p14="http://schemas.microsoft.com/office/powerpoint/2010/main" val="22961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5"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2500">
                <a:solidFill>
                  <a:schemeClr val="bg1"/>
                </a:solidFill>
              </a:rPr>
              <a:t>Properties required of asparaginase products</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6"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a:extLst>
              <a:ext uri="{FF2B5EF4-FFF2-40B4-BE49-F238E27FC236}">
                <a16:creationId xmlns:a16="http://schemas.microsoft.com/office/drawing/2014/main" id="{7DF20655-5442-2F06-C293-3472448DC046}"/>
              </a:ext>
            </a:extLst>
          </p:cNvPr>
          <p:cNvGraphicFramePr>
            <a:graphicFrameLocks noGrp="1"/>
          </p:cNvGraphicFramePr>
          <p:nvPr>
            <p:ph idx="1"/>
            <p:extLst>
              <p:ext uri="{D42A27DB-BD31-4B8C-83A1-F6EECF244321}">
                <p14:modId xmlns:p14="http://schemas.microsoft.com/office/powerpoint/2010/main" val="344768345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35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3000">
                <a:solidFill>
                  <a:schemeClr val="bg1"/>
                </a:solidFill>
              </a:rPr>
              <a:t>Asparagine depletion</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D93C153-0ACD-DE06-FD03-9DA5A4D044BC}"/>
              </a:ext>
            </a:extLst>
          </p:cNvPr>
          <p:cNvGraphicFramePr>
            <a:graphicFrameLocks noGrp="1"/>
          </p:cNvGraphicFramePr>
          <p:nvPr>
            <p:ph idx="1"/>
            <p:extLst>
              <p:ext uri="{D42A27DB-BD31-4B8C-83A1-F6EECF244321}">
                <p14:modId xmlns:p14="http://schemas.microsoft.com/office/powerpoint/2010/main" val="105078994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14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2500">
                <a:solidFill>
                  <a:schemeClr val="bg1"/>
                </a:solidFill>
              </a:rPr>
              <a:t>Ways to measure asparaginase activity</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FC23BC8-03E4-2CBC-A0C0-8805946DACB2}"/>
              </a:ext>
            </a:extLst>
          </p:cNvPr>
          <p:cNvGraphicFramePr>
            <a:graphicFrameLocks noGrp="1"/>
          </p:cNvGraphicFramePr>
          <p:nvPr>
            <p:ph idx="1"/>
            <p:extLst>
              <p:ext uri="{D42A27DB-BD31-4B8C-83A1-F6EECF244321}">
                <p14:modId xmlns:p14="http://schemas.microsoft.com/office/powerpoint/2010/main" val="209822162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12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1280890"/>
          </a:xfrm>
        </p:spPr>
        <p:txBody>
          <a:bodyPr>
            <a:normAutofit/>
          </a:bodyPr>
          <a:lstStyle/>
          <a:p>
            <a:r>
              <a:rPr lang="en-US" sz="3300"/>
              <a:t>Minimum </a:t>
            </a:r>
            <a:r>
              <a:rPr lang="en-US" sz="3300" err="1"/>
              <a:t>asparaginase</a:t>
            </a:r>
            <a:r>
              <a:rPr lang="en-US" sz="3300"/>
              <a:t> activity levels required for asparagine depletion</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2133600"/>
            <a:ext cx="8131550" cy="3777622"/>
          </a:xfrm>
        </p:spPr>
        <p:txBody>
          <a:bodyPr>
            <a:normAutofit/>
          </a:bodyPr>
          <a:lstStyle/>
          <a:p>
            <a:r>
              <a:rPr lang="en-US" dirty="0"/>
              <a:t>In 1981, Riccardi et al. administered </a:t>
            </a:r>
            <a:r>
              <a:rPr lang="en-US" i="1" dirty="0"/>
              <a:t>E.coli</a:t>
            </a:r>
            <a:r>
              <a:rPr lang="en-US" dirty="0"/>
              <a:t> and </a:t>
            </a:r>
            <a:r>
              <a:rPr lang="en-US" i="1" dirty="0"/>
              <a:t>Erwinia</a:t>
            </a:r>
            <a:r>
              <a:rPr lang="en-US" dirty="0"/>
              <a:t> </a:t>
            </a:r>
            <a:r>
              <a:rPr lang="en-US" dirty="0" err="1"/>
              <a:t>asparaginase</a:t>
            </a:r>
            <a:r>
              <a:rPr lang="en-US" dirty="0"/>
              <a:t> to rhesus monkeys and patients and found that plasma </a:t>
            </a:r>
            <a:r>
              <a:rPr lang="en-US" dirty="0" err="1"/>
              <a:t>asparaginase</a:t>
            </a:r>
            <a:r>
              <a:rPr lang="en-US" dirty="0"/>
              <a:t> activity levels above 0.1 IU/mL resulted in complete asparagine depletion in CSF and plasma.</a:t>
            </a:r>
          </a:p>
          <a:p>
            <a:endParaRPr lang="en-US" dirty="0"/>
          </a:p>
          <a:p>
            <a:pPr marL="0" indent="0">
              <a:buNone/>
            </a:pPr>
            <a:r>
              <a:rPr lang="en-US" dirty="0"/>
              <a:t>				</a:t>
            </a:r>
            <a:r>
              <a:rPr lang="en-US" i="1" dirty="0"/>
              <a:t>Riccardi, R., 1981;41:4554-8</a:t>
            </a:r>
          </a:p>
        </p:txBody>
      </p:sp>
    </p:spTree>
    <p:extLst>
      <p:ext uri="{BB962C8B-B14F-4D97-AF65-F5344CB8AC3E}">
        <p14:creationId xmlns:p14="http://schemas.microsoft.com/office/powerpoint/2010/main" val="310009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1280890"/>
          </a:xfrm>
        </p:spPr>
        <p:txBody>
          <a:bodyPr>
            <a:normAutofit/>
          </a:bodyPr>
          <a:lstStyle/>
          <a:p>
            <a:r>
              <a:rPr lang="en-US" dirty="0"/>
              <a:t>Therapeutic levels of </a:t>
            </a:r>
            <a:r>
              <a:rPr lang="en-US" dirty="0" err="1"/>
              <a:t>asparaginase</a:t>
            </a:r>
            <a:endParaRPr lang="en-US" dirty="0"/>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2133600"/>
            <a:ext cx="8131550" cy="3777622"/>
          </a:xfrm>
        </p:spPr>
        <p:txBody>
          <a:bodyPr>
            <a:normAutofit/>
          </a:bodyPr>
          <a:lstStyle/>
          <a:p>
            <a:r>
              <a:rPr lang="en-US" dirty="0"/>
              <a:t>The cut-off of </a:t>
            </a:r>
            <a:r>
              <a:rPr lang="en-US" u="sng" dirty="0"/>
              <a:t>&gt;</a:t>
            </a:r>
            <a:r>
              <a:rPr lang="en-US" dirty="0"/>
              <a:t> 0.1 IU/mL has been confirmed and used in many clinical leukemia trials.</a:t>
            </a:r>
          </a:p>
          <a:p>
            <a:r>
              <a:rPr lang="en-US" dirty="0"/>
              <a:t>Several trials have looked at a lower cut-off of 0.02-0.05 IU/mL but complete depletion is not consistent below 0.1 IU/mL.</a:t>
            </a:r>
          </a:p>
          <a:p>
            <a:pPr marL="0" indent="0">
              <a:buNone/>
            </a:pPr>
            <a:endParaRPr lang="en-US" dirty="0"/>
          </a:p>
          <a:p>
            <a:pPr marL="0" indent="0">
              <a:buNone/>
            </a:pPr>
            <a:r>
              <a:rPr lang="en-US" dirty="0"/>
              <a:t> 	 	         </a:t>
            </a:r>
            <a:r>
              <a:rPr lang="en-US" i="1"/>
              <a:t>van der Sluis, IM., et al. 2016;100:279-285</a:t>
            </a:r>
          </a:p>
          <a:p>
            <a:endParaRPr lang="en-US" dirty="0"/>
          </a:p>
        </p:txBody>
      </p:sp>
      <p:sp>
        <p:nvSpPr>
          <p:cNvPr id="4" name="AutoShape 2" descr="About ASPARLAS (calaspargase pegol-mkn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735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46"/>
          <p:cNvSpPr>
            <a:spLocks/>
          </p:cNvSpPr>
          <p:nvPr/>
        </p:nvSpPr>
        <p:spPr>
          <a:xfrm>
            <a:off x="845321" y="1923942"/>
            <a:ext cx="4313555" cy="282575"/>
          </a:xfrm>
          <a:custGeom>
            <a:avLst/>
            <a:gdLst/>
            <a:ahLst/>
            <a:cxnLst/>
            <a:rect l="l" t="t" r="r" b="b"/>
            <a:pathLst>
              <a:path w="4313555" h="282575">
                <a:moveTo>
                  <a:pt x="0" y="282255"/>
                </a:moveTo>
                <a:lnTo>
                  <a:pt x="1848" y="227320"/>
                </a:lnTo>
                <a:lnTo>
                  <a:pt x="6889" y="182461"/>
                </a:lnTo>
                <a:lnTo>
                  <a:pt x="14366" y="152215"/>
                </a:lnTo>
                <a:lnTo>
                  <a:pt x="23522" y="141125"/>
                </a:lnTo>
                <a:lnTo>
                  <a:pt x="2132948" y="141129"/>
                </a:lnTo>
                <a:lnTo>
                  <a:pt x="2142103" y="130039"/>
                </a:lnTo>
                <a:lnTo>
                  <a:pt x="2149580" y="99793"/>
                </a:lnTo>
                <a:lnTo>
                  <a:pt x="2154621" y="54934"/>
                </a:lnTo>
                <a:lnTo>
                  <a:pt x="2156470" y="0"/>
                </a:lnTo>
                <a:lnTo>
                  <a:pt x="2158318" y="54934"/>
                </a:lnTo>
                <a:lnTo>
                  <a:pt x="2163359" y="99793"/>
                </a:lnTo>
                <a:lnTo>
                  <a:pt x="2170836" y="130039"/>
                </a:lnTo>
                <a:lnTo>
                  <a:pt x="2179992" y="141129"/>
                </a:lnTo>
                <a:lnTo>
                  <a:pt x="4289417" y="141129"/>
                </a:lnTo>
                <a:lnTo>
                  <a:pt x="4298573" y="152220"/>
                </a:lnTo>
                <a:lnTo>
                  <a:pt x="4306050" y="182465"/>
                </a:lnTo>
                <a:lnTo>
                  <a:pt x="4311091" y="227325"/>
                </a:lnTo>
                <a:lnTo>
                  <a:pt x="4312940" y="282259"/>
                </a:lnTo>
              </a:path>
            </a:pathLst>
          </a:custGeom>
          <a:ln w="9525">
            <a:solidFill>
              <a:srgbClr val="7F770B"/>
            </a:solidFill>
            <a:prstDash val="solid"/>
          </a:ln>
        </p:spPr>
        <p:txBody>
          <a:bodyPr wrap="square" lIns="0" tIns="0" rIns="0" bIns="0" rtlCol="0">
            <a:prstTxWarp prst="textNoShape">
              <a:avLst/>
            </a:prstTxWarp>
            <a:noAutofit/>
          </a:bodyPr>
          <a:lstStyle/>
          <a:p>
            <a:endParaRPr lang="en-US"/>
          </a:p>
        </p:txBody>
      </p:sp>
      <p:sp>
        <p:nvSpPr>
          <p:cNvPr id="3" name="Graphic 47"/>
          <p:cNvSpPr>
            <a:spLocks/>
          </p:cNvSpPr>
          <p:nvPr/>
        </p:nvSpPr>
        <p:spPr>
          <a:xfrm>
            <a:off x="5205790" y="1911359"/>
            <a:ext cx="6532880" cy="283210"/>
          </a:xfrm>
          <a:custGeom>
            <a:avLst/>
            <a:gdLst/>
            <a:ahLst/>
            <a:cxnLst/>
            <a:rect l="l" t="t" r="r" b="b"/>
            <a:pathLst>
              <a:path w="6532880" h="283210">
                <a:moveTo>
                  <a:pt x="0" y="282781"/>
                </a:moveTo>
                <a:lnTo>
                  <a:pt x="1851" y="227745"/>
                </a:lnTo>
                <a:lnTo>
                  <a:pt x="6902" y="182803"/>
                </a:lnTo>
                <a:lnTo>
                  <a:pt x="14393" y="152501"/>
                </a:lnTo>
                <a:lnTo>
                  <a:pt x="23567" y="141390"/>
                </a:lnTo>
                <a:lnTo>
                  <a:pt x="3242583" y="141390"/>
                </a:lnTo>
                <a:lnTo>
                  <a:pt x="3251756" y="130279"/>
                </a:lnTo>
                <a:lnTo>
                  <a:pt x="3259248" y="99978"/>
                </a:lnTo>
                <a:lnTo>
                  <a:pt x="3264298" y="55035"/>
                </a:lnTo>
                <a:lnTo>
                  <a:pt x="3266151" y="0"/>
                </a:lnTo>
                <a:lnTo>
                  <a:pt x="3268003" y="55035"/>
                </a:lnTo>
                <a:lnTo>
                  <a:pt x="3273053" y="99978"/>
                </a:lnTo>
                <a:lnTo>
                  <a:pt x="3280544" y="130279"/>
                </a:lnTo>
                <a:lnTo>
                  <a:pt x="3289718" y="141390"/>
                </a:lnTo>
                <a:lnTo>
                  <a:pt x="6508733" y="141390"/>
                </a:lnTo>
                <a:lnTo>
                  <a:pt x="6517907" y="152501"/>
                </a:lnTo>
                <a:lnTo>
                  <a:pt x="6525398" y="182803"/>
                </a:lnTo>
                <a:lnTo>
                  <a:pt x="6530449" y="227745"/>
                </a:lnTo>
                <a:lnTo>
                  <a:pt x="6532301" y="282781"/>
                </a:lnTo>
              </a:path>
            </a:pathLst>
          </a:custGeom>
          <a:ln w="9525">
            <a:solidFill>
              <a:srgbClr val="7F770B"/>
            </a:solidFill>
            <a:prstDash val="solid"/>
          </a:ln>
        </p:spPr>
        <p:txBody>
          <a:bodyPr wrap="square" lIns="0" tIns="0" rIns="0" bIns="0" rtlCol="0">
            <a:prstTxWarp prst="textNoShape">
              <a:avLst/>
            </a:prstTxWarp>
            <a:noAutofit/>
          </a:bodyPr>
          <a:lstStyle/>
          <a:p>
            <a:endParaRPr lang="en-US"/>
          </a:p>
        </p:txBody>
      </p:sp>
      <p:sp>
        <p:nvSpPr>
          <p:cNvPr id="4" name="Graphic 48"/>
          <p:cNvSpPr>
            <a:spLocks/>
          </p:cNvSpPr>
          <p:nvPr/>
        </p:nvSpPr>
        <p:spPr>
          <a:xfrm>
            <a:off x="5407660" y="5154295"/>
            <a:ext cx="4313555" cy="282575"/>
          </a:xfrm>
          <a:custGeom>
            <a:avLst/>
            <a:gdLst/>
            <a:ahLst/>
            <a:cxnLst/>
            <a:rect l="l" t="t" r="r" b="b"/>
            <a:pathLst>
              <a:path w="4313555" h="282575">
                <a:moveTo>
                  <a:pt x="4312940" y="4"/>
                </a:moveTo>
                <a:lnTo>
                  <a:pt x="4311091" y="54938"/>
                </a:lnTo>
                <a:lnTo>
                  <a:pt x="4306050" y="99798"/>
                </a:lnTo>
                <a:lnTo>
                  <a:pt x="4298573" y="130043"/>
                </a:lnTo>
                <a:lnTo>
                  <a:pt x="4289418" y="141134"/>
                </a:lnTo>
                <a:lnTo>
                  <a:pt x="2179992" y="141129"/>
                </a:lnTo>
                <a:lnTo>
                  <a:pt x="2170836" y="152220"/>
                </a:lnTo>
                <a:lnTo>
                  <a:pt x="2163359" y="182465"/>
                </a:lnTo>
                <a:lnTo>
                  <a:pt x="2158318" y="227325"/>
                </a:lnTo>
                <a:lnTo>
                  <a:pt x="2156470" y="282259"/>
                </a:lnTo>
                <a:lnTo>
                  <a:pt x="2154621" y="227325"/>
                </a:lnTo>
                <a:lnTo>
                  <a:pt x="2149580" y="182465"/>
                </a:lnTo>
                <a:lnTo>
                  <a:pt x="2142103" y="152220"/>
                </a:lnTo>
                <a:lnTo>
                  <a:pt x="2132948" y="141129"/>
                </a:lnTo>
                <a:lnTo>
                  <a:pt x="23522" y="141129"/>
                </a:lnTo>
                <a:lnTo>
                  <a:pt x="14366" y="130039"/>
                </a:lnTo>
                <a:lnTo>
                  <a:pt x="6889" y="99793"/>
                </a:lnTo>
                <a:lnTo>
                  <a:pt x="1848" y="54934"/>
                </a:lnTo>
                <a:lnTo>
                  <a:pt x="0" y="0"/>
                </a:lnTo>
              </a:path>
            </a:pathLst>
          </a:custGeom>
          <a:ln w="9525">
            <a:solidFill>
              <a:srgbClr val="7F770B"/>
            </a:solidFill>
            <a:prstDash val="solid"/>
          </a:ln>
        </p:spPr>
        <p:txBody>
          <a:bodyPr wrap="square" lIns="0" tIns="0" rIns="0" bIns="0" rtlCol="0">
            <a:prstTxWarp prst="textNoShape">
              <a:avLst/>
            </a:prstTxWarp>
            <a:noAutofit/>
          </a:bodyPr>
          <a:lstStyle/>
          <a:p>
            <a:endParaRPr lang="en-US"/>
          </a:p>
        </p:txBody>
      </p:sp>
      <p:grpSp>
        <p:nvGrpSpPr>
          <p:cNvPr id="5" name="Group 4"/>
          <p:cNvGrpSpPr>
            <a:grpSpLocks/>
          </p:cNvGrpSpPr>
          <p:nvPr/>
        </p:nvGrpSpPr>
        <p:grpSpPr>
          <a:xfrm>
            <a:off x="152400" y="2216785"/>
            <a:ext cx="2322576" cy="1507490"/>
            <a:chOff x="0" y="0"/>
            <a:chExt cx="2119630" cy="1507490"/>
          </a:xfrm>
        </p:grpSpPr>
        <p:sp>
          <p:nvSpPr>
            <p:cNvPr id="6" name="Graphic 30"/>
            <p:cNvSpPr/>
            <p:nvPr/>
          </p:nvSpPr>
          <p:spPr>
            <a:xfrm>
              <a:off x="0" y="0"/>
              <a:ext cx="2119630" cy="1507490"/>
            </a:xfrm>
            <a:custGeom>
              <a:avLst/>
              <a:gdLst/>
              <a:ahLst/>
              <a:cxnLst/>
              <a:rect l="l" t="t" r="r" b="b"/>
              <a:pathLst>
                <a:path w="2119630" h="1507490">
                  <a:moveTo>
                    <a:pt x="2119080" y="0"/>
                  </a:moveTo>
                  <a:lnTo>
                    <a:pt x="0" y="0"/>
                  </a:lnTo>
                  <a:lnTo>
                    <a:pt x="0" y="1205574"/>
                  </a:lnTo>
                  <a:lnTo>
                    <a:pt x="1059540" y="1506968"/>
                  </a:lnTo>
                  <a:lnTo>
                    <a:pt x="2119080" y="1205574"/>
                  </a:lnTo>
                  <a:lnTo>
                    <a:pt x="2119080" y="0"/>
                  </a:lnTo>
                  <a:close/>
                </a:path>
              </a:pathLst>
            </a:custGeom>
            <a:solidFill>
              <a:srgbClr val="004C5B"/>
            </a:solidFill>
          </p:spPr>
          <p:txBody>
            <a:bodyPr wrap="square" lIns="0" tIns="0" rIns="0" bIns="0" rtlCol="0">
              <a:prstTxWarp prst="textNoShape">
                <a:avLst/>
              </a:prstTxWarp>
              <a:noAutofit/>
            </a:bodyPr>
            <a:lstStyle/>
            <a:p>
              <a:endParaRPr lang="en-US"/>
            </a:p>
          </p:txBody>
        </p:sp>
        <p:sp>
          <p:nvSpPr>
            <p:cNvPr id="7" name="Textbox 31"/>
            <p:cNvSpPr txBox="1"/>
            <p:nvPr/>
          </p:nvSpPr>
          <p:spPr>
            <a:xfrm>
              <a:off x="0" y="0"/>
              <a:ext cx="2119630" cy="1507490"/>
            </a:xfrm>
            <a:prstGeom prst="rect">
              <a:avLst/>
            </a:prstGeom>
          </p:spPr>
          <p:txBody>
            <a:bodyPr wrap="square" lIns="0" tIns="0" rIns="0" bIns="0" rtlCol="0">
              <a:noAutofit/>
            </a:bodyPr>
            <a:lstStyle/>
            <a:p>
              <a:pPr marL="385445" marR="0">
                <a:spcBef>
                  <a:spcPts val="2120"/>
                </a:spcBef>
                <a:spcAft>
                  <a:spcPts val="0"/>
                </a:spcAft>
              </a:pPr>
              <a:r>
                <a:rPr lang="en-US" sz="2000" b="1" spc="-10">
                  <a:solidFill>
                    <a:srgbClr val="FFFFFF"/>
                  </a:solidFill>
                  <a:effectLst/>
                  <a:latin typeface="Trebuchet MS" panose="020B0603020202020204" pitchFamily="34" charset="0"/>
                  <a:ea typeface="Calibri" panose="020F0502020204030204" pitchFamily="34" charset="0"/>
                </a:rPr>
                <a:t>Pegaspargase</a:t>
              </a:r>
              <a:endParaRPr lang="en-US" sz="1100">
                <a:effectLst/>
                <a:latin typeface="Calibri" panose="020F0502020204030204" pitchFamily="34" charset="0"/>
                <a:ea typeface="Calibri" panose="020F0502020204030204" pitchFamily="34" charset="0"/>
              </a:endParaRPr>
            </a:p>
          </p:txBody>
        </p:sp>
      </p:grpSp>
      <p:grpSp>
        <p:nvGrpSpPr>
          <p:cNvPr id="8" name="Group 7"/>
          <p:cNvGrpSpPr>
            <a:grpSpLocks/>
          </p:cNvGrpSpPr>
          <p:nvPr/>
        </p:nvGrpSpPr>
        <p:grpSpPr>
          <a:xfrm>
            <a:off x="2609596" y="2232132"/>
            <a:ext cx="2397139" cy="1507490"/>
            <a:chOff x="0" y="0"/>
            <a:chExt cx="2119630" cy="1507490"/>
          </a:xfrm>
        </p:grpSpPr>
        <p:sp>
          <p:nvSpPr>
            <p:cNvPr id="9" name="Graphic 33"/>
            <p:cNvSpPr/>
            <p:nvPr/>
          </p:nvSpPr>
          <p:spPr>
            <a:xfrm>
              <a:off x="0" y="0"/>
              <a:ext cx="2119630" cy="1507490"/>
            </a:xfrm>
            <a:custGeom>
              <a:avLst/>
              <a:gdLst/>
              <a:ahLst/>
              <a:cxnLst/>
              <a:rect l="l" t="t" r="r" b="b"/>
              <a:pathLst>
                <a:path w="2119630" h="1507490">
                  <a:moveTo>
                    <a:pt x="2119081" y="0"/>
                  </a:moveTo>
                  <a:lnTo>
                    <a:pt x="0" y="0"/>
                  </a:lnTo>
                  <a:lnTo>
                    <a:pt x="0" y="1205575"/>
                  </a:lnTo>
                  <a:lnTo>
                    <a:pt x="1059540" y="1506968"/>
                  </a:lnTo>
                  <a:lnTo>
                    <a:pt x="2119081" y="1205575"/>
                  </a:lnTo>
                  <a:lnTo>
                    <a:pt x="2119081" y="0"/>
                  </a:lnTo>
                  <a:close/>
                </a:path>
              </a:pathLst>
            </a:custGeom>
            <a:solidFill>
              <a:srgbClr val="FF6600"/>
            </a:solidFill>
          </p:spPr>
          <p:txBody>
            <a:bodyPr wrap="square" lIns="0" tIns="0" rIns="0" bIns="0" rtlCol="0">
              <a:prstTxWarp prst="textNoShape">
                <a:avLst/>
              </a:prstTxWarp>
              <a:noAutofit/>
            </a:bodyPr>
            <a:lstStyle/>
            <a:p>
              <a:endParaRPr lang="en-US"/>
            </a:p>
          </p:txBody>
        </p:sp>
        <p:sp>
          <p:nvSpPr>
            <p:cNvPr id="10" name="Textbox 34"/>
            <p:cNvSpPr txBox="1"/>
            <p:nvPr/>
          </p:nvSpPr>
          <p:spPr>
            <a:xfrm>
              <a:off x="0" y="0"/>
              <a:ext cx="2119630" cy="1507490"/>
            </a:xfrm>
            <a:prstGeom prst="rect">
              <a:avLst/>
            </a:prstGeom>
          </p:spPr>
          <p:txBody>
            <a:bodyPr wrap="square" lIns="0" tIns="0" rIns="0" bIns="0" rtlCol="0">
              <a:noAutofit/>
            </a:bodyPr>
            <a:lstStyle/>
            <a:p>
              <a:pPr marL="495935" marR="406400" indent="-87630">
                <a:lnSpc>
                  <a:spcPct val="102000"/>
                </a:lnSpc>
                <a:spcBef>
                  <a:spcPts val="1765"/>
                </a:spcBef>
                <a:spcAft>
                  <a:spcPts val="0"/>
                </a:spcAft>
              </a:pPr>
              <a:r>
                <a:rPr lang="en-US" sz="2000" b="1" spc="-10" dirty="0">
                  <a:solidFill>
                    <a:srgbClr val="FFFFFF"/>
                  </a:solidFill>
                  <a:effectLst/>
                  <a:latin typeface="Trebuchet MS" panose="020B0603020202020204" pitchFamily="34" charset="0"/>
                  <a:ea typeface="Calibri" panose="020F0502020204030204" pitchFamily="34" charset="0"/>
                </a:rPr>
                <a:t>Calaspargase </a:t>
              </a:r>
              <a:r>
                <a:rPr lang="en-US" sz="2000" b="1" spc="-10" dirty="0" err="1">
                  <a:solidFill>
                    <a:srgbClr val="FFFFFF"/>
                  </a:solidFill>
                  <a:effectLst/>
                  <a:latin typeface="Trebuchet MS" panose="020B0603020202020204" pitchFamily="34" charset="0"/>
                  <a:ea typeface="Calibri" panose="020F0502020204030204" pitchFamily="34" charset="0"/>
                </a:rPr>
                <a:t>pegol-mknl</a:t>
              </a:r>
              <a:endParaRPr lang="en-US" sz="1100" dirty="0">
                <a:effectLst/>
                <a:latin typeface="Calibri" panose="020F0502020204030204" pitchFamily="34" charset="0"/>
                <a:ea typeface="Calibri" panose="020F0502020204030204" pitchFamily="34" charset="0"/>
              </a:endParaRPr>
            </a:p>
          </p:txBody>
        </p:sp>
      </p:grpSp>
      <p:grpSp>
        <p:nvGrpSpPr>
          <p:cNvPr id="11" name="Group 10"/>
          <p:cNvGrpSpPr>
            <a:grpSpLocks/>
          </p:cNvGrpSpPr>
          <p:nvPr/>
        </p:nvGrpSpPr>
        <p:grpSpPr>
          <a:xfrm>
            <a:off x="4946905" y="2303671"/>
            <a:ext cx="2367339" cy="1575118"/>
            <a:chOff x="-247709" y="-4446"/>
            <a:chExt cx="2367339" cy="1575118"/>
          </a:xfrm>
        </p:grpSpPr>
        <p:sp>
          <p:nvSpPr>
            <p:cNvPr id="12" name="Graphic 36"/>
            <p:cNvSpPr/>
            <p:nvPr/>
          </p:nvSpPr>
          <p:spPr>
            <a:xfrm>
              <a:off x="0" y="0"/>
              <a:ext cx="2119630" cy="1507490"/>
            </a:xfrm>
            <a:custGeom>
              <a:avLst/>
              <a:gdLst/>
              <a:ahLst/>
              <a:cxnLst/>
              <a:rect l="l" t="t" r="r" b="b"/>
              <a:pathLst>
                <a:path w="2119630" h="1507490">
                  <a:moveTo>
                    <a:pt x="2119081" y="0"/>
                  </a:moveTo>
                  <a:lnTo>
                    <a:pt x="0" y="0"/>
                  </a:lnTo>
                  <a:lnTo>
                    <a:pt x="0" y="1205574"/>
                  </a:lnTo>
                  <a:lnTo>
                    <a:pt x="1059540" y="1506968"/>
                  </a:lnTo>
                  <a:lnTo>
                    <a:pt x="2119081" y="1205574"/>
                  </a:lnTo>
                  <a:lnTo>
                    <a:pt x="2119081" y="0"/>
                  </a:lnTo>
                  <a:close/>
                </a:path>
              </a:pathLst>
            </a:custGeom>
            <a:solidFill>
              <a:srgbClr val="262626"/>
            </a:solidFill>
          </p:spPr>
          <p:txBody>
            <a:bodyPr wrap="square" lIns="0" tIns="0" rIns="0" bIns="0" rtlCol="0">
              <a:prstTxWarp prst="textNoShape">
                <a:avLst/>
              </a:prstTxWarp>
              <a:noAutofit/>
            </a:bodyPr>
            <a:lstStyle/>
            <a:p>
              <a:endParaRPr lang="en-US"/>
            </a:p>
          </p:txBody>
        </p:sp>
        <p:sp>
          <p:nvSpPr>
            <p:cNvPr id="13" name="Textbox 37"/>
            <p:cNvSpPr txBox="1"/>
            <p:nvPr/>
          </p:nvSpPr>
          <p:spPr>
            <a:xfrm>
              <a:off x="-247709" y="-4446"/>
              <a:ext cx="2359600" cy="1575118"/>
            </a:xfrm>
            <a:prstGeom prst="rect">
              <a:avLst/>
            </a:prstGeom>
          </p:spPr>
          <p:txBody>
            <a:bodyPr wrap="square" lIns="0" tIns="0" rIns="0" bIns="0" rtlCol="0">
              <a:noAutofit/>
            </a:bodyPr>
            <a:lstStyle/>
            <a:p>
              <a:pPr marL="400685" marR="391795" indent="-635" algn="ctr">
                <a:lnSpc>
                  <a:spcPct val="98000"/>
                </a:lnSpc>
                <a:spcBef>
                  <a:spcPts val="1225"/>
                </a:spcBef>
                <a:spcAft>
                  <a:spcPts val="0"/>
                </a:spcAft>
              </a:pPr>
              <a:r>
                <a:rPr lang="en-US" sz="2000" b="1" spc="-10" dirty="0">
                  <a:solidFill>
                    <a:srgbClr val="FFFFFF"/>
                  </a:solidFill>
                  <a:effectLst/>
                  <a:latin typeface="Trebuchet MS" panose="020B0603020202020204" pitchFamily="34" charset="0"/>
                  <a:ea typeface="Calibri" panose="020F0502020204030204" pitchFamily="34" charset="0"/>
                </a:rPr>
                <a:t>Asparaginase </a:t>
              </a:r>
              <a:r>
                <a:rPr lang="en-US" sz="2100" b="1" i="1" spc="-10" dirty="0">
                  <a:solidFill>
                    <a:srgbClr val="FFFFFF"/>
                  </a:solidFill>
                  <a:effectLst/>
                  <a:latin typeface="Gill Sans MT" panose="020B0502020104020203" pitchFamily="34" charset="0"/>
                  <a:ea typeface="Calibri" panose="020F0502020204030204" pitchFamily="34" charset="0"/>
                </a:rPr>
                <a:t>Erwinia </a:t>
              </a:r>
              <a:r>
                <a:rPr lang="en-US" sz="2100" b="1" i="1" spc="-10" dirty="0" err="1">
                  <a:solidFill>
                    <a:srgbClr val="FFFFFF"/>
                  </a:solidFill>
                  <a:effectLst/>
                  <a:latin typeface="Gill Sans MT" panose="020B0502020104020203" pitchFamily="34" charset="0"/>
                  <a:ea typeface="Calibri" panose="020F0502020204030204" pitchFamily="34" charset="0"/>
                </a:rPr>
                <a:t>chrysanthemi</a:t>
              </a:r>
              <a:endParaRPr lang="en-US" sz="1100" dirty="0">
                <a:effectLst/>
                <a:latin typeface="Calibri" panose="020F0502020204030204" pitchFamily="34" charset="0"/>
                <a:ea typeface="Calibri" panose="020F0502020204030204" pitchFamily="34" charset="0"/>
              </a:endParaRPr>
            </a:p>
          </p:txBody>
        </p:sp>
      </p:grpSp>
      <p:grpSp>
        <p:nvGrpSpPr>
          <p:cNvPr id="14" name="Group 13"/>
          <p:cNvGrpSpPr>
            <a:grpSpLocks/>
          </p:cNvGrpSpPr>
          <p:nvPr/>
        </p:nvGrpSpPr>
        <p:grpSpPr>
          <a:xfrm>
            <a:off x="7242048" y="2288540"/>
            <a:ext cx="2451101" cy="1507498"/>
            <a:chOff x="-134626" y="0"/>
            <a:chExt cx="2328551" cy="1507498"/>
          </a:xfrm>
        </p:grpSpPr>
        <p:sp>
          <p:nvSpPr>
            <p:cNvPr id="15" name="Graphic 39"/>
            <p:cNvSpPr/>
            <p:nvPr/>
          </p:nvSpPr>
          <p:spPr>
            <a:xfrm>
              <a:off x="-6" y="8"/>
              <a:ext cx="2193925" cy="1507490"/>
            </a:xfrm>
            <a:custGeom>
              <a:avLst/>
              <a:gdLst/>
              <a:ahLst/>
              <a:cxnLst/>
              <a:rect l="l" t="t" r="r" b="b"/>
              <a:pathLst>
                <a:path w="2193925" h="1507490">
                  <a:moveTo>
                    <a:pt x="2193518" y="0"/>
                  </a:moveTo>
                  <a:lnTo>
                    <a:pt x="0" y="0"/>
                  </a:lnTo>
                  <a:lnTo>
                    <a:pt x="0" y="1205572"/>
                  </a:lnTo>
                  <a:lnTo>
                    <a:pt x="1096759" y="1506969"/>
                  </a:lnTo>
                  <a:lnTo>
                    <a:pt x="2193518" y="1205572"/>
                  </a:lnTo>
                  <a:lnTo>
                    <a:pt x="2193518" y="1081582"/>
                  </a:lnTo>
                  <a:lnTo>
                    <a:pt x="2193518" y="258508"/>
                  </a:lnTo>
                  <a:lnTo>
                    <a:pt x="2193518" y="0"/>
                  </a:lnTo>
                  <a:close/>
                </a:path>
              </a:pathLst>
            </a:custGeom>
            <a:solidFill>
              <a:srgbClr val="17AE03"/>
            </a:solidFill>
          </p:spPr>
          <p:txBody>
            <a:bodyPr wrap="square" lIns="0" tIns="0" rIns="0" bIns="0" rtlCol="0">
              <a:prstTxWarp prst="textNoShape">
                <a:avLst/>
              </a:prstTxWarp>
              <a:noAutofit/>
            </a:bodyPr>
            <a:lstStyle/>
            <a:p>
              <a:endParaRPr lang="en-US"/>
            </a:p>
          </p:txBody>
        </p:sp>
        <p:sp>
          <p:nvSpPr>
            <p:cNvPr id="16" name="Textbox 40"/>
            <p:cNvSpPr txBox="1"/>
            <p:nvPr/>
          </p:nvSpPr>
          <p:spPr>
            <a:xfrm>
              <a:off x="-134626" y="0"/>
              <a:ext cx="2328551" cy="1507490"/>
            </a:xfrm>
            <a:prstGeom prst="rect">
              <a:avLst/>
            </a:prstGeom>
          </p:spPr>
          <p:txBody>
            <a:bodyPr wrap="square" lIns="0" tIns="0" rIns="0" bIns="0" rtlCol="0">
              <a:noAutofit/>
            </a:bodyPr>
            <a:lstStyle/>
            <a:p>
              <a:pPr marL="191135" marR="189865" algn="ctr">
                <a:lnSpc>
                  <a:spcPct val="100000"/>
                </a:lnSpc>
                <a:spcBef>
                  <a:spcPts val="495"/>
                </a:spcBef>
                <a:spcAft>
                  <a:spcPts val="0"/>
                </a:spcAft>
              </a:pPr>
              <a:r>
                <a:rPr lang="en-US" sz="2000" b="1" spc="-10" dirty="0" err="1">
                  <a:solidFill>
                    <a:srgbClr val="D6D6D6"/>
                  </a:solidFill>
                  <a:effectLst/>
                  <a:latin typeface="Trebuchet MS" panose="020B0603020202020204" pitchFamily="34" charset="0"/>
                  <a:ea typeface="Calibri" panose="020F0502020204030204" pitchFamily="34" charset="0"/>
                </a:rPr>
                <a:t>Crisantaspase</a:t>
              </a:r>
              <a:r>
                <a:rPr lang="en-US" sz="2000" b="1" spc="-170" dirty="0">
                  <a:solidFill>
                    <a:srgbClr val="D6D6D6"/>
                  </a:solidFill>
                  <a:effectLst/>
                  <a:latin typeface="Trebuchet MS" panose="020B0603020202020204" pitchFamily="34" charset="0"/>
                  <a:ea typeface="Calibri" panose="020F0502020204030204" pitchFamily="34" charset="0"/>
                </a:rPr>
                <a:t> </a:t>
              </a:r>
              <a:r>
                <a:rPr lang="en-US" sz="2000" b="1" spc="-10" dirty="0">
                  <a:solidFill>
                    <a:srgbClr val="D6D6D6"/>
                  </a:solidFill>
                  <a:effectLst/>
                  <a:latin typeface="Trebuchet MS" panose="020B0603020202020204" pitchFamily="34" charset="0"/>
                  <a:ea typeface="Calibri" panose="020F0502020204030204" pitchFamily="34" charset="0"/>
                </a:rPr>
                <a:t>[L- </a:t>
              </a:r>
              <a:r>
                <a:rPr lang="en-US" sz="2000" b="1" spc="-10" dirty="0" err="1">
                  <a:solidFill>
                    <a:srgbClr val="D6D6D6"/>
                  </a:solidFill>
                  <a:effectLst/>
                  <a:latin typeface="Trebuchet MS" panose="020B0603020202020204" pitchFamily="34" charset="0"/>
                  <a:ea typeface="Calibri" panose="020F0502020204030204" pitchFamily="34" charset="0"/>
                </a:rPr>
                <a:t>asparaginase</a:t>
              </a:r>
              <a:r>
                <a:rPr lang="en-US" sz="2000" b="1" spc="-140" dirty="0">
                  <a:solidFill>
                    <a:srgbClr val="D6D6D6"/>
                  </a:solidFill>
                  <a:effectLst/>
                  <a:latin typeface="Trebuchet MS" panose="020B0603020202020204" pitchFamily="34" charset="0"/>
                  <a:ea typeface="Calibri" panose="020F0502020204030204" pitchFamily="34" charset="0"/>
                </a:rPr>
                <a:t> </a:t>
              </a:r>
              <a:r>
                <a:rPr lang="en-US" sz="2000" b="1" spc="-10" dirty="0">
                  <a:solidFill>
                    <a:srgbClr val="D6D6D6"/>
                  </a:solidFill>
                  <a:effectLst/>
                  <a:latin typeface="Trebuchet MS" panose="020B0603020202020204" pitchFamily="34" charset="0"/>
                  <a:ea typeface="Calibri" panose="020F0502020204030204" pitchFamily="34" charset="0"/>
                </a:rPr>
                <a:t>from </a:t>
              </a:r>
              <a:r>
                <a:rPr lang="en-US" sz="2100" b="1" i="1" spc="-10" dirty="0">
                  <a:solidFill>
                    <a:srgbClr val="D6D6D6"/>
                  </a:solidFill>
                  <a:effectLst/>
                  <a:latin typeface="Gill Sans MT" panose="020B0502020104020203" pitchFamily="34" charset="0"/>
                  <a:ea typeface="Calibri" panose="020F0502020204030204" pitchFamily="34" charset="0"/>
                </a:rPr>
                <a:t>Erwinia </a:t>
              </a:r>
              <a:r>
                <a:rPr lang="en-US" sz="2100" b="1" i="1" spc="-10" dirty="0" err="1">
                  <a:solidFill>
                    <a:srgbClr val="D6D6D6"/>
                  </a:solidFill>
                  <a:effectLst/>
                  <a:latin typeface="Gill Sans MT" panose="020B0502020104020203" pitchFamily="34" charset="0"/>
                  <a:ea typeface="Calibri" panose="020F0502020204030204" pitchFamily="34" charset="0"/>
                </a:rPr>
                <a:t>chrysanthemi</a:t>
              </a:r>
              <a:r>
                <a:rPr lang="en-US" sz="2000" b="1" spc="-10" dirty="0">
                  <a:solidFill>
                    <a:srgbClr val="D6D6D6"/>
                  </a:solidFill>
                  <a:effectLst/>
                  <a:latin typeface="Trebuchet MS" panose="020B0603020202020204" pitchFamily="34" charset="0"/>
                  <a:ea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p:txBody>
        </p:sp>
      </p:grpSp>
      <p:grpSp>
        <p:nvGrpSpPr>
          <p:cNvPr id="17" name="Group 16"/>
          <p:cNvGrpSpPr>
            <a:grpSpLocks/>
          </p:cNvGrpSpPr>
          <p:nvPr/>
        </p:nvGrpSpPr>
        <p:grpSpPr>
          <a:xfrm>
            <a:off x="9445752" y="2267585"/>
            <a:ext cx="2583053" cy="1539066"/>
            <a:chOff x="-378333" y="0"/>
            <a:chExt cx="2583053" cy="1539066"/>
          </a:xfrm>
        </p:grpSpPr>
        <p:sp>
          <p:nvSpPr>
            <p:cNvPr id="18" name="Graphic 42"/>
            <p:cNvSpPr/>
            <p:nvPr/>
          </p:nvSpPr>
          <p:spPr>
            <a:xfrm>
              <a:off x="14366" y="31576"/>
              <a:ext cx="2018030" cy="1507490"/>
            </a:xfrm>
            <a:custGeom>
              <a:avLst/>
              <a:gdLst/>
              <a:ahLst/>
              <a:cxnLst/>
              <a:rect l="l" t="t" r="r" b="b"/>
              <a:pathLst>
                <a:path w="2018030" h="1507490">
                  <a:moveTo>
                    <a:pt x="2017642" y="0"/>
                  </a:moveTo>
                  <a:lnTo>
                    <a:pt x="0" y="0"/>
                  </a:lnTo>
                  <a:lnTo>
                    <a:pt x="0" y="1205574"/>
                  </a:lnTo>
                  <a:lnTo>
                    <a:pt x="1008821" y="1506968"/>
                  </a:lnTo>
                  <a:lnTo>
                    <a:pt x="2017642" y="1205574"/>
                  </a:lnTo>
                  <a:lnTo>
                    <a:pt x="2017642" y="0"/>
                  </a:lnTo>
                  <a:close/>
                </a:path>
              </a:pathLst>
            </a:custGeom>
            <a:solidFill>
              <a:srgbClr val="AACD99"/>
            </a:solidFill>
          </p:spPr>
          <p:txBody>
            <a:bodyPr wrap="square" lIns="0" tIns="0" rIns="0" bIns="0" rtlCol="0">
              <a:prstTxWarp prst="textNoShape">
                <a:avLst/>
              </a:prstTxWarp>
              <a:noAutofit/>
            </a:bodyPr>
            <a:lstStyle/>
            <a:p>
              <a:endParaRPr lang="en-US"/>
            </a:p>
          </p:txBody>
        </p:sp>
        <p:sp>
          <p:nvSpPr>
            <p:cNvPr id="19" name="Graphic 43"/>
            <p:cNvSpPr/>
            <p:nvPr/>
          </p:nvSpPr>
          <p:spPr>
            <a:xfrm>
              <a:off x="5397" y="5397"/>
              <a:ext cx="2193925" cy="1507490"/>
            </a:xfrm>
            <a:custGeom>
              <a:avLst/>
              <a:gdLst/>
              <a:ahLst/>
              <a:cxnLst/>
              <a:rect l="l" t="t" r="r" b="b"/>
              <a:pathLst>
                <a:path w="2193925" h="1507490">
                  <a:moveTo>
                    <a:pt x="2193523" y="0"/>
                  </a:moveTo>
                  <a:lnTo>
                    <a:pt x="0" y="0"/>
                  </a:lnTo>
                  <a:lnTo>
                    <a:pt x="0" y="1205575"/>
                  </a:lnTo>
                  <a:lnTo>
                    <a:pt x="1096761" y="1506968"/>
                  </a:lnTo>
                  <a:lnTo>
                    <a:pt x="2193523" y="1205575"/>
                  </a:lnTo>
                  <a:lnTo>
                    <a:pt x="2193523" y="0"/>
                  </a:lnTo>
                  <a:close/>
                </a:path>
              </a:pathLst>
            </a:custGeom>
            <a:solidFill>
              <a:srgbClr val="006579"/>
            </a:solidFill>
          </p:spPr>
          <p:txBody>
            <a:bodyPr wrap="square" lIns="0" tIns="0" rIns="0" bIns="0" rtlCol="0">
              <a:prstTxWarp prst="textNoShape">
                <a:avLst/>
              </a:prstTxWarp>
              <a:noAutofit/>
            </a:bodyPr>
            <a:lstStyle/>
            <a:p>
              <a:endParaRPr lang="en-US"/>
            </a:p>
          </p:txBody>
        </p:sp>
        <p:sp>
          <p:nvSpPr>
            <p:cNvPr id="20" name="Graphic 44"/>
            <p:cNvSpPr/>
            <p:nvPr/>
          </p:nvSpPr>
          <p:spPr>
            <a:xfrm>
              <a:off x="5397" y="5397"/>
              <a:ext cx="2193925" cy="1507490"/>
            </a:xfrm>
            <a:custGeom>
              <a:avLst/>
              <a:gdLst/>
              <a:ahLst/>
              <a:cxnLst/>
              <a:rect l="l" t="t" r="r" b="b"/>
              <a:pathLst>
                <a:path w="2193925" h="1507490">
                  <a:moveTo>
                    <a:pt x="0" y="0"/>
                  </a:moveTo>
                  <a:lnTo>
                    <a:pt x="2193523" y="0"/>
                  </a:lnTo>
                  <a:lnTo>
                    <a:pt x="2193523" y="1205574"/>
                  </a:lnTo>
                  <a:lnTo>
                    <a:pt x="1096762" y="1506968"/>
                  </a:lnTo>
                  <a:lnTo>
                    <a:pt x="0" y="1205574"/>
                  </a:lnTo>
                  <a:lnTo>
                    <a:pt x="0" y="0"/>
                  </a:lnTo>
                  <a:close/>
                </a:path>
              </a:pathLst>
            </a:custGeom>
            <a:ln w="10795">
              <a:solidFill>
                <a:srgbClr val="004857"/>
              </a:solidFill>
              <a:prstDash val="solid"/>
            </a:ln>
          </p:spPr>
          <p:txBody>
            <a:bodyPr wrap="square" lIns="0" tIns="0" rIns="0" bIns="0" rtlCol="0">
              <a:prstTxWarp prst="textNoShape">
                <a:avLst/>
              </a:prstTxWarp>
              <a:noAutofit/>
            </a:bodyPr>
            <a:lstStyle/>
            <a:p>
              <a:endParaRPr lang="en-US"/>
            </a:p>
          </p:txBody>
        </p:sp>
        <p:sp>
          <p:nvSpPr>
            <p:cNvPr id="21" name="Textbox 45"/>
            <p:cNvSpPr txBox="1"/>
            <p:nvPr/>
          </p:nvSpPr>
          <p:spPr>
            <a:xfrm>
              <a:off x="-378333" y="0"/>
              <a:ext cx="2583053" cy="1538605"/>
            </a:xfrm>
            <a:prstGeom prst="rect">
              <a:avLst/>
            </a:prstGeom>
          </p:spPr>
          <p:txBody>
            <a:bodyPr wrap="square" lIns="0" tIns="0" rIns="0" bIns="0" rtlCol="0">
              <a:noAutofit/>
            </a:bodyPr>
            <a:lstStyle/>
            <a:p>
              <a:pPr marL="390525" marR="388620" indent="-635" algn="ctr">
                <a:lnSpc>
                  <a:spcPct val="102000"/>
                </a:lnSpc>
                <a:spcBef>
                  <a:spcPts val="1215"/>
                </a:spcBef>
                <a:spcAft>
                  <a:spcPts val="0"/>
                </a:spcAft>
              </a:pPr>
              <a:r>
                <a:rPr lang="en-US" sz="2000" b="1" spc="-10" dirty="0">
                  <a:solidFill>
                    <a:srgbClr val="FFFFFF"/>
                  </a:solidFill>
                  <a:effectLst/>
                  <a:latin typeface="Trebuchet MS" panose="020B0603020202020204" pitchFamily="34" charset="0"/>
                  <a:ea typeface="Calibri" panose="020F0502020204030204" pitchFamily="34" charset="0"/>
                </a:rPr>
                <a:t>Asparaginase Erwinia [Recombinant]</a:t>
              </a:r>
              <a:endParaRPr lang="en-US" sz="1100" dirty="0">
                <a:effectLst/>
                <a:latin typeface="Calibri" panose="020F0502020204030204" pitchFamily="34" charset="0"/>
                <a:ea typeface="Calibri" panose="020F0502020204030204" pitchFamily="34" charset="0"/>
              </a:endParaRPr>
            </a:p>
          </p:txBody>
        </p:sp>
      </p:grpSp>
      <p:sp>
        <p:nvSpPr>
          <p:cNvPr id="22" name="Textbox 24"/>
          <p:cNvSpPr txBox="1">
            <a:spLocks/>
          </p:cNvSpPr>
          <p:nvPr/>
        </p:nvSpPr>
        <p:spPr bwMode="auto">
          <a:xfrm>
            <a:off x="9855200" y="3875088"/>
            <a:ext cx="2090738" cy="1216025"/>
          </a:xfrm>
          <a:prstGeom prst="rect">
            <a:avLst/>
          </a:prstGeom>
          <a:solidFill>
            <a:srgbClr val="CFD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87313"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579"/>
                </a:solidFill>
                <a:effectLst/>
                <a:latin typeface="Gill Sans MT" panose="020B0502020104020203" pitchFamily="34" charset="0"/>
                <a:ea typeface="Calibri" panose="020F0502020204030204" pitchFamily="34" charset="0"/>
              </a:rPr>
              <a:t>‘RC-P’ </a:t>
            </a:r>
          </a:p>
          <a:p>
            <a:pPr marL="0" marR="0" lvl="0" indent="87313"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579"/>
                </a:solidFill>
                <a:effectLst/>
                <a:latin typeface="Gill Sans MT" panose="020B0502020104020203" pitchFamily="34" charset="0"/>
                <a:ea typeface="Calibri" panose="020F0502020204030204" pitchFamily="34" charset="0"/>
              </a:rPr>
              <a:t>‘JZP458’</a:t>
            </a:r>
            <a:endParaRPr kumimoji="0" lang="en-US" altLang="en-US" sz="800" b="0" i="0" u="none" strike="noStrike" cap="none" normalizeH="0" baseline="0" dirty="0">
              <a:ln>
                <a:noFill/>
              </a:ln>
              <a:solidFill>
                <a:schemeClr val="tx1"/>
              </a:solidFill>
              <a:effectLst/>
            </a:endParaRPr>
          </a:p>
          <a:p>
            <a:pPr marL="0" marR="0" lvl="0" indent="87313"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6579"/>
                </a:solidFill>
                <a:effectLst/>
                <a:latin typeface="Gill Sans MT" panose="020B0502020104020203" pitchFamily="34" charset="0"/>
                <a:ea typeface="Calibri" panose="020F0502020204030204" pitchFamily="34" charset="0"/>
              </a:rPr>
              <a:t>Rylaze</a:t>
            </a:r>
            <a:r>
              <a:rPr kumimoji="0" lang="en-US" altLang="en-US" sz="2000" b="0" i="0" u="none" strike="noStrike" cap="none" normalizeH="0" baseline="0" dirty="0">
                <a:ln>
                  <a:noFill/>
                </a:ln>
                <a:solidFill>
                  <a:srgbClr val="006579"/>
                </a:solidFill>
                <a:effectLst/>
                <a:latin typeface="Gill Sans MT" panose="020B0502020104020203" pitchFamily="34" charset="0"/>
                <a:ea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box 25"/>
          <p:cNvSpPr txBox="1">
            <a:spLocks/>
          </p:cNvSpPr>
          <p:nvPr/>
        </p:nvSpPr>
        <p:spPr bwMode="auto">
          <a:xfrm>
            <a:off x="5278438" y="3875088"/>
            <a:ext cx="2147887" cy="1216025"/>
          </a:xfrm>
          <a:prstGeom prst="rect">
            <a:avLst/>
          </a:prstGeom>
          <a:solidFill>
            <a:srgbClr val="CFD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15888"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Gill Sans MT" panose="020B0502020104020203" pitchFamily="34" charset="0"/>
                <a:ea typeface="Calibri" panose="020F0502020204030204" pitchFamily="34" charset="0"/>
              </a:rPr>
              <a:t>‘</a:t>
            </a:r>
            <a:r>
              <a:rPr kumimoji="0" lang="en-US" altLang="en-US" sz="2000" b="0" i="0" u="none" strike="noStrike" cap="none" normalizeH="0" baseline="0" dirty="0" err="1">
                <a:ln>
                  <a:noFill/>
                </a:ln>
                <a:solidFill>
                  <a:srgbClr val="000000"/>
                </a:solidFill>
                <a:effectLst/>
                <a:latin typeface="Gill Sans MT" panose="020B0502020104020203" pitchFamily="34" charset="0"/>
                <a:ea typeface="Calibri" panose="020F0502020204030204" pitchFamily="34" charset="0"/>
              </a:rPr>
              <a:t>erwinia</a:t>
            </a:r>
            <a:r>
              <a:rPr kumimoji="0" lang="en-US" altLang="en-US" sz="2000" b="0" i="0" u="none" strike="noStrike" cap="none" normalizeH="0" baseline="0" dirty="0">
                <a:ln>
                  <a:noFill/>
                </a:ln>
                <a:solidFill>
                  <a:srgbClr val="000000"/>
                </a:solidFill>
                <a:effectLst/>
                <a:latin typeface="Gill Sans MT" panose="020B0502020104020203" pitchFamily="34" charset="0"/>
                <a:ea typeface="Calibri" panose="020F0502020204030204" pitchFamily="34" charset="0"/>
              </a:rPr>
              <a:t>’ </a:t>
            </a:r>
            <a:r>
              <a:rPr kumimoji="0" lang="en-US" altLang="en-US" sz="2000" b="0" i="0" u="none" strike="noStrike" cap="none" normalizeH="0" baseline="0" dirty="0" err="1">
                <a:ln>
                  <a:noFill/>
                </a:ln>
                <a:solidFill>
                  <a:srgbClr val="262626"/>
                </a:solidFill>
                <a:effectLst/>
                <a:latin typeface="Gill Sans MT" panose="020B0502020104020203" pitchFamily="34" charset="0"/>
                <a:ea typeface="Calibri" panose="020F0502020204030204" pitchFamily="34" charset="0"/>
              </a:rPr>
              <a:t>Erwina</a:t>
            </a:r>
            <a:r>
              <a:rPr kumimoji="0" lang="en-US" altLang="en-US" sz="2000" b="1" i="0" u="none" strike="noStrike" cap="none" normalizeH="0" baseline="0" dirty="0" err="1">
                <a:ln>
                  <a:noFill/>
                </a:ln>
                <a:solidFill>
                  <a:srgbClr val="262626"/>
                </a:solidFill>
                <a:effectLst/>
                <a:latin typeface="Trebuchet MS" panose="020B0603020202020204" pitchFamily="34" charset="0"/>
                <a:ea typeface="Calibri" panose="020F0502020204030204" pitchFamily="34" charset="0"/>
              </a:rPr>
              <a:t>z</a:t>
            </a:r>
            <a:r>
              <a:rPr kumimoji="0" lang="en-US" altLang="en-US" sz="2000" b="0" i="0" u="none" strike="noStrike" cap="none" normalizeH="0" baseline="0" dirty="0" err="1">
                <a:ln>
                  <a:noFill/>
                </a:ln>
                <a:solidFill>
                  <a:srgbClr val="262626"/>
                </a:solidFill>
                <a:effectLst/>
                <a:latin typeface="Gill Sans MT" panose="020B0502020104020203" pitchFamily="34" charset="0"/>
                <a:ea typeface="Calibri" panose="020F0502020204030204" pitchFamily="34" charset="0"/>
              </a:rPr>
              <a:t>e</a:t>
            </a:r>
            <a:r>
              <a:rPr kumimoji="0" lang="en-US" altLang="en-US" sz="2000" b="0" i="0" u="none" strike="noStrike" cap="none" normalizeH="0" baseline="0" dirty="0">
                <a:ln>
                  <a:noFill/>
                </a:ln>
                <a:solidFill>
                  <a:srgbClr val="262626"/>
                </a:solidFill>
                <a:effectLst/>
                <a:latin typeface="Gill Sans MT" panose="020B0502020104020203" pitchFamily="34" charset="0"/>
                <a:ea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box 26"/>
          <p:cNvSpPr txBox="1">
            <a:spLocks/>
          </p:cNvSpPr>
          <p:nvPr/>
        </p:nvSpPr>
        <p:spPr bwMode="auto">
          <a:xfrm>
            <a:off x="7543800" y="3854450"/>
            <a:ext cx="2193925" cy="1223963"/>
          </a:xfrm>
          <a:prstGeom prst="rect">
            <a:avLst/>
          </a:prstGeom>
          <a:solidFill>
            <a:srgbClr val="CFD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28901"/>
                </a:solidFill>
                <a:effectLst/>
                <a:latin typeface="Lucida Sans" panose="020B0602030504020204" pitchFamily="34" charset="0"/>
                <a:ea typeface="Calibri" panose="020F0502020204030204" pitchFamily="34" charset="0"/>
              </a:rPr>
              <a:t>‘</a:t>
            </a:r>
            <a:r>
              <a:rPr kumimoji="0" lang="en-US" altLang="en-US" sz="2100" b="0" i="0" u="none" strike="noStrike" cap="none" normalizeH="0" baseline="0" dirty="0" err="1">
                <a:ln>
                  <a:noFill/>
                </a:ln>
                <a:solidFill>
                  <a:srgbClr val="128901"/>
                </a:solidFill>
                <a:effectLst/>
                <a:latin typeface="Lucida Sans" panose="020B0602030504020204" pitchFamily="34" charset="0"/>
                <a:ea typeface="Calibri" panose="020F0502020204030204" pitchFamily="34" charset="0"/>
              </a:rPr>
              <a:t>erwinia</a:t>
            </a:r>
            <a:r>
              <a:rPr kumimoji="0" lang="en-US" altLang="en-US" sz="2100" b="0" i="0" u="none" strike="noStrike" cap="none" normalizeH="0" baseline="0" dirty="0">
                <a:ln>
                  <a:noFill/>
                </a:ln>
                <a:solidFill>
                  <a:srgbClr val="128901"/>
                </a:solidFill>
                <a:effectLst/>
                <a:latin typeface="Lucida Sans" panose="020B0602030504020204" pitchFamily="34" charset="0"/>
                <a:ea typeface="Calibri" panose="020F0502020204030204" pitchFamily="34" charset="0"/>
              </a:rPr>
              <a:t>’ ‘</a:t>
            </a:r>
            <a:r>
              <a:rPr kumimoji="0" lang="en-US" altLang="en-US" sz="2100" b="0" i="0" u="none" strike="noStrike" cap="none" normalizeH="0" baseline="0" dirty="0" err="1">
                <a:ln>
                  <a:noFill/>
                </a:ln>
                <a:solidFill>
                  <a:srgbClr val="128901"/>
                </a:solidFill>
                <a:effectLst/>
                <a:latin typeface="Lucida Sans" panose="020B0602030504020204" pitchFamily="34" charset="0"/>
                <a:ea typeface="Calibri" panose="020F0502020204030204" pitchFamily="34" charset="0"/>
              </a:rPr>
              <a:t>crisantaspase</a:t>
            </a:r>
            <a:r>
              <a:rPr kumimoji="0" lang="en-US" altLang="en-US" sz="2100" b="0" i="0" u="none" strike="noStrike" cap="none" normalizeH="0" baseline="0" dirty="0">
                <a:ln>
                  <a:noFill/>
                </a:ln>
                <a:solidFill>
                  <a:srgbClr val="006579"/>
                </a:solidFill>
                <a:effectLst/>
                <a:latin typeface="Lucida Sans" panose="020B0602030504020204" pitchFamily="34" charset="0"/>
                <a:ea typeface="Calibri" panose="020F0502020204030204" pitchFamily="34" charset="0"/>
              </a:rPr>
              <a:t>’ </a:t>
            </a:r>
            <a:r>
              <a:rPr kumimoji="0" lang="en-US" altLang="en-US" sz="2000" b="0" i="0" u="none" strike="noStrike" cap="none" normalizeH="0" baseline="0" dirty="0" err="1">
                <a:ln>
                  <a:noFill/>
                </a:ln>
                <a:solidFill>
                  <a:srgbClr val="008000"/>
                </a:solidFill>
                <a:effectLst/>
                <a:latin typeface="Gill Sans MT" panose="020B0502020104020203" pitchFamily="34" charset="0"/>
                <a:ea typeface="Calibri" panose="020F0502020204030204" pitchFamily="34" charset="0"/>
              </a:rPr>
              <a:t>Erwina</a:t>
            </a:r>
            <a:r>
              <a:rPr kumimoji="0" lang="en-US" altLang="en-US" sz="2000" b="1" i="0" u="none" strike="noStrike" cap="none" normalizeH="0" baseline="0" dirty="0" err="1">
                <a:ln>
                  <a:noFill/>
                </a:ln>
                <a:solidFill>
                  <a:srgbClr val="008000"/>
                </a:solidFill>
                <a:effectLst/>
                <a:latin typeface="Trebuchet MS" panose="020B0603020202020204" pitchFamily="34" charset="0"/>
                <a:ea typeface="Calibri" panose="020F0502020204030204" pitchFamily="34" charset="0"/>
              </a:rPr>
              <a:t>s</a:t>
            </a:r>
            <a:r>
              <a:rPr kumimoji="0" lang="en-US" altLang="en-US" sz="2000" b="0" i="0" u="none" strike="noStrike" cap="none" normalizeH="0" baseline="0" dirty="0" err="1">
                <a:ln>
                  <a:noFill/>
                </a:ln>
                <a:solidFill>
                  <a:srgbClr val="008000"/>
                </a:solidFill>
                <a:effectLst/>
                <a:latin typeface="Gill Sans MT" panose="020B0502020104020203" pitchFamily="34" charset="0"/>
                <a:ea typeface="Calibri" panose="020F0502020204030204" pitchFamily="34" charset="0"/>
              </a:rPr>
              <a:t>e</a:t>
            </a:r>
            <a:r>
              <a:rPr kumimoji="0" lang="en-US" altLang="en-US" sz="2000" b="0" i="0" u="none" strike="noStrike" cap="none" normalizeH="0" baseline="0" dirty="0">
                <a:ln>
                  <a:noFill/>
                </a:ln>
                <a:solidFill>
                  <a:srgbClr val="008000"/>
                </a:solidFill>
                <a:effectLst/>
                <a:latin typeface="Gill Sans MT" panose="020B0502020104020203" pitchFamily="34" charset="0"/>
                <a:ea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box 27"/>
          <p:cNvSpPr txBox="1">
            <a:spLocks/>
          </p:cNvSpPr>
          <p:nvPr/>
        </p:nvSpPr>
        <p:spPr bwMode="auto">
          <a:xfrm>
            <a:off x="2703386" y="3806190"/>
            <a:ext cx="2119312" cy="1320481"/>
          </a:xfrm>
          <a:prstGeom prst="rect">
            <a:avLst/>
          </a:prstGeom>
          <a:solidFill>
            <a:srgbClr val="CFD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6600"/>
                </a:solidFill>
                <a:effectLst/>
                <a:latin typeface="Gill Sans MT" panose="020B0502020104020203" pitchFamily="34" charset="0"/>
                <a:ea typeface="Calibri" panose="020F0502020204030204" pitchFamily="34" charset="0"/>
              </a:rPr>
              <a:t>‘CAL-PEG’</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6600"/>
                </a:solidFill>
                <a:effectLst/>
                <a:latin typeface="Gill Sans MT" panose="020B0502020104020203" pitchFamily="34" charset="0"/>
                <a:ea typeface="Calibri" panose="020F0502020204030204" pitchFamily="34" charset="0"/>
              </a:rPr>
              <a:t>‘SC-PEG’</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FF6600"/>
                </a:solidFill>
                <a:effectLst/>
                <a:latin typeface="Gill Sans MT" panose="020B0502020104020203" pitchFamily="34" charset="0"/>
                <a:ea typeface="Calibri" panose="020F0502020204030204" pitchFamily="34" charset="0"/>
              </a:rPr>
              <a:t>Asparlas</a:t>
            </a:r>
            <a:r>
              <a:rPr kumimoji="0" lang="en-US" altLang="en-US" sz="2000" b="0" i="0" u="none" strike="noStrike" cap="none" normalizeH="0" baseline="0" dirty="0">
                <a:ln>
                  <a:noFill/>
                </a:ln>
                <a:solidFill>
                  <a:srgbClr val="FF6600"/>
                </a:solidFill>
                <a:effectLst/>
                <a:latin typeface="Gill Sans MT" panose="020B0502020104020203" pitchFamily="34" charset="0"/>
                <a:ea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box 28"/>
          <p:cNvSpPr txBox="1">
            <a:spLocks/>
          </p:cNvSpPr>
          <p:nvPr/>
        </p:nvSpPr>
        <p:spPr bwMode="auto">
          <a:xfrm>
            <a:off x="205613" y="3807777"/>
            <a:ext cx="2216150" cy="1317307"/>
          </a:xfrm>
          <a:prstGeom prst="rect">
            <a:avLst/>
          </a:prstGeom>
          <a:solidFill>
            <a:srgbClr val="CFD8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62626"/>
                </a:solidFill>
                <a:effectLst/>
                <a:latin typeface="Trebuchet MS" panose="020B0603020202020204" pitchFamily="34" charset="0"/>
                <a:ea typeface="Calibri" panose="020F0502020204030204" pitchFamily="34" charset="0"/>
              </a:rPr>
              <a:t>‘peg-</a:t>
            </a:r>
            <a:r>
              <a:rPr kumimoji="0" lang="en-US" altLang="en-US" sz="1800" b="0" i="0" u="none" strike="noStrike" cap="none" normalizeH="0" baseline="0" dirty="0" err="1">
                <a:ln>
                  <a:noFill/>
                </a:ln>
                <a:solidFill>
                  <a:srgbClr val="262626"/>
                </a:solidFill>
                <a:effectLst/>
                <a:latin typeface="Trebuchet MS" panose="020B0603020202020204" pitchFamily="34" charset="0"/>
                <a:ea typeface="Calibri" panose="020F0502020204030204" pitchFamily="34" charset="0"/>
              </a:rPr>
              <a:t>asparaginase</a:t>
            </a:r>
            <a:r>
              <a:rPr kumimoji="0" lang="en-US" altLang="en-US" sz="1800" b="0" i="0" u="none" strike="noStrike" cap="none" normalizeH="0" baseline="0" dirty="0">
                <a:ln>
                  <a:noFill/>
                </a:ln>
                <a:solidFill>
                  <a:srgbClr val="262626"/>
                </a:solidFill>
                <a:effectLst/>
                <a:latin typeface="Trebuchet MS" panose="020B0603020202020204" pitchFamily="34" charset="0"/>
                <a:ea typeface="Calibri" panose="020F0502020204030204" pitchFamily="34" charset="0"/>
              </a:rPr>
              <a:t>’ ‘PEG’</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62626"/>
                </a:solidFill>
                <a:effectLst/>
                <a:latin typeface="Trebuchet MS" panose="020B0603020202020204" pitchFamily="34" charset="0"/>
                <a:ea typeface="Calibri" panose="020F0502020204030204" pitchFamily="34" charset="0"/>
              </a:rPr>
              <a:t>‘SS-PEG’</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262626"/>
                </a:solidFill>
                <a:effectLst/>
                <a:latin typeface="Trebuchet MS" panose="020B0603020202020204" pitchFamily="34" charset="0"/>
                <a:ea typeface="Calibri" panose="020F0502020204030204" pitchFamily="34" charset="0"/>
              </a:rPr>
              <a:t>Oncaspar</a:t>
            </a:r>
            <a:r>
              <a:rPr kumimoji="0" lang="en-US" altLang="en-US" sz="1800" b="0" i="0" u="none" strike="noStrike" cap="none" normalizeH="0" baseline="0" dirty="0">
                <a:ln>
                  <a:noFill/>
                </a:ln>
                <a:solidFill>
                  <a:srgbClr val="262626"/>
                </a:solidFill>
                <a:effectLst/>
                <a:latin typeface="Trebuchet MS" panose="020B0603020202020204" pitchFamily="34" charset="0"/>
                <a:ea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7"/>
          <p:cNvSpPr>
            <a:spLocks noChangeArrowheads="1"/>
          </p:cNvSpPr>
          <p:nvPr/>
        </p:nvSpPr>
        <p:spPr bwMode="auto">
          <a:xfrm>
            <a:off x="1999488" y="4079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1" i="0" u="none" strike="noStrike" cap="none" normalizeH="0" baseline="0" dirty="0">
              <a:ln>
                <a:noFill/>
              </a:ln>
              <a:solidFill>
                <a:srgbClr val="73AD5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73AD56"/>
                </a:solidFill>
                <a:effectLst/>
                <a:latin typeface="Arial" panose="020B0604020202020204" pitchFamily="34" charset="0"/>
              </a:rPr>
              <a:t>Asparaginase Formulations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3"/>
          <p:cNvSpPr>
            <a:spLocks noChangeArrowheads="1"/>
          </p:cNvSpPr>
          <p:nvPr/>
        </p:nvSpPr>
        <p:spPr bwMode="auto">
          <a:xfrm>
            <a:off x="1468437" y="1133961"/>
            <a:ext cx="846898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454900" algn="l"/>
              </a:tabLst>
              <a:defRPr>
                <a:solidFill>
                  <a:schemeClr val="tx1"/>
                </a:solidFill>
                <a:latin typeface="Arial" panose="020B0604020202020204" pitchFamily="34" charset="0"/>
              </a:defRPr>
            </a:lvl1pPr>
            <a:lvl2pPr eaLnBrk="0" fontAlgn="base" hangingPunct="0">
              <a:spcBef>
                <a:spcPct val="0"/>
              </a:spcBef>
              <a:spcAft>
                <a:spcPct val="0"/>
              </a:spcAft>
              <a:tabLst>
                <a:tab pos="7454900" algn="l"/>
              </a:tabLst>
              <a:defRPr>
                <a:solidFill>
                  <a:schemeClr val="tx1"/>
                </a:solidFill>
                <a:latin typeface="Arial" panose="020B0604020202020204" pitchFamily="34" charset="0"/>
              </a:defRPr>
            </a:lvl2pPr>
            <a:lvl3pPr eaLnBrk="0" fontAlgn="base" hangingPunct="0">
              <a:spcBef>
                <a:spcPct val="0"/>
              </a:spcBef>
              <a:spcAft>
                <a:spcPct val="0"/>
              </a:spcAft>
              <a:tabLst>
                <a:tab pos="7454900" algn="l"/>
              </a:tabLst>
              <a:defRPr>
                <a:solidFill>
                  <a:schemeClr val="tx1"/>
                </a:solidFill>
                <a:latin typeface="Arial" panose="020B0604020202020204" pitchFamily="34" charset="0"/>
              </a:defRPr>
            </a:lvl3pPr>
            <a:lvl4pPr eaLnBrk="0" fontAlgn="base" hangingPunct="0">
              <a:spcBef>
                <a:spcPct val="0"/>
              </a:spcBef>
              <a:spcAft>
                <a:spcPct val="0"/>
              </a:spcAft>
              <a:tabLst>
                <a:tab pos="7454900" algn="l"/>
              </a:tabLst>
              <a:defRPr>
                <a:solidFill>
                  <a:schemeClr val="tx1"/>
                </a:solidFill>
                <a:latin typeface="Arial" panose="020B0604020202020204" pitchFamily="34" charset="0"/>
              </a:defRPr>
            </a:lvl4pPr>
            <a:lvl5pPr eaLnBrk="0" fontAlgn="base" hangingPunct="0">
              <a:spcBef>
                <a:spcPct val="0"/>
              </a:spcBef>
              <a:spcAft>
                <a:spcPct val="0"/>
              </a:spcAft>
              <a:tabLst>
                <a:tab pos="7454900" algn="l"/>
              </a:tabLst>
              <a:defRPr>
                <a:solidFill>
                  <a:schemeClr val="tx1"/>
                </a:solidFill>
                <a:latin typeface="Arial" panose="020B0604020202020204" pitchFamily="34" charset="0"/>
              </a:defRPr>
            </a:lvl5pPr>
            <a:lvl6pPr eaLnBrk="0" fontAlgn="base" hangingPunct="0">
              <a:spcBef>
                <a:spcPct val="0"/>
              </a:spcBef>
              <a:spcAft>
                <a:spcPct val="0"/>
              </a:spcAft>
              <a:tabLst>
                <a:tab pos="7454900" algn="l"/>
              </a:tabLst>
              <a:defRPr>
                <a:solidFill>
                  <a:schemeClr val="tx1"/>
                </a:solidFill>
                <a:latin typeface="Arial" panose="020B0604020202020204" pitchFamily="34" charset="0"/>
              </a:defRPr>
            </a:lvl6pPr>
            <a:lvl7pPr eaLnBrk="0" fontAlgn="base" hangingPunct="0">
              <a:spcBef>
                <a:spcPct val="0"/>
              </a:spcBef>
              <a:spcAft>
                <a:spcPct val="0"/>
              </a:spcAft>
              <a:tabLst>
                <a:tab pos="7454900" algn="l"/>
              </a:tabLst>
              <a:defRPr>
                <a:solidFill>
                  <a:schemeClr val="tx1"/>
                </a:solidFill>
                <a:latin typeface="Arial" panose="020B0604020202020204" pitchFamily="34" charset="0"/>
              </a:defRPr>
            </a:lvl7pPr>
            <a:lvl8pPr eaLnBrk="0" fontAlgn="base" hangingPunct="0">
              <a:spcBef>
                <a:spcPct val="0"/>
              </a:spcBef>
              <a:spcAft>
                <a:spcPct val="0"/>
              </a:spcAft>
              <a:tabLst>
                <a:tab pos="7454900" algn="l"/>
              </a:tabLst>
              <a:defRPr>
                <a:solidFill>
                  <a:schemeClr val="tx1"/>
                </a:solidFill>
                <a:latin typeface="Arial" panose="020B0604020202020204" pitchFamily="34" charset="0"/>
              </a:defRPr>
            </a:lvl8pPr>
            <a:lvl9pPr eaLnBrk="0" fontAlgn="base" hangingPunct="0">
              <a:spcBef>
                <a:spcPct val="0"/>
              </a:spcBef>
              <a:spcAft>
                <a:spcPct val="0"/>
              </a:spcAft>
              <a:tabLst>
                <a:tab pos="7454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454900" algn="l"/>
              </a:tabLst>
            </a:pPr>
            <a:endParaRPr kumimoji="0" lang="en-US" altLang="en-US" sz="2100" b="1" i="0" u="none" strike="noStrike" cap="none" normalizeH="0" baseline="0" dirty="0">
              <a:ln>
                <a:noFill/>
              </a:ln>
              <a:solidFill>
                <a:srgbClr val="7F770B"/>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54900" algn="l"/>
              </a:tabLst>
            </a:pPr>
            <a:r>
              <a:rPr kumimoji="0" lang="en-US" altLang="en-US" sz="2100" b="1" i="0" u="none" strike="noStrike" cap="none" normalizeH="0" baseline="0" dirty="0">
                <a:ln>
                  <a:noFill/>
                </a:ln>
                <a:solidFill>
                  <a:srgbClr val="7F770B"/>
                </a:solidFill>
                <a:effectLst/>
                <a:latin typeface="Arial" panose="020B0604020202020204" pitchFamily="34" charset="0"/>
                <a:ea typeface="Calibri" panose="020F0502020204030204" pitchFamily="34" charset="0"/>
              </a:rPr>
              <a:t>       long-acting</a:t>
            </a:r>
            <a:r>
              <a:rPr kumimoji="0" lang="en-US" altLang="en-US" sz="2100" b="1" i="0" u="none" strike="noStrike" cap="none" normalizeH="0" dirty="0">
                <a:ln>
                  <a:noFill/>
                </a:ln>
                <a:solidFill>
                  <a:srgbClr val="7F770B"/>
                </a:solidFill>
                <a:effectLst/>
                <a:latin typeface="Arial" panose="020B0604020202020204" pitchFamily="34" charset="0"/>
                <a:ea typeface="Calibri" panose="020F0502020204030204" pitchFamily="34" charset="0"/>
              </a:rPr>
              <a:t>                                                           </a:t>
            </a:r>
            <a:r>
              <a:rPr kumimoji="0" lang="en-US" altLang="en-US" sz="2100" b="1" i="0" u="none" strike="noStrike" cap="none" normalizeH="0" baseline="0" dirty="0">
                <a:ln>
                  <a:noFill/>
                </a:ln>
                <a:solidFill>
                  <a:srgbClr val="7F770B"/>
                </a:solidFill>
                <a:effectLst/>
                <a:latin typeface="Arial" panose="020B0604020202020204" pitchFamily="34" charset="0"/>
                <a:ea typeface="Calibri" panose="020F0502020204030204" pitchFamily="34" charset="0"/>
              </a:rPr>
              <a:t>short-acting</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549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34"/>
          <p:cNvSpPr>
            <a:spLocks noChangeArrowheads="1"/>
          </p:cNvSpPr>
          <p:nvPr/>
        </p:nvSpPr>
        <p:spPr bwMode="auto">
          <a:xfrm>
            <a:off x="152400" y="152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5"/>
          <p:cNvSpPr>
            <a:spLocks noChangeArrowheads="1"/>
          </p:cNvSpPr>
          <p:nvPr/>
        </p:nvSpPr>
        <p:spPr bwMode="auto">
          <a:xfrm>
            <a:off x="6156033" y="1127066"/>
            <a:ext cx="18473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31"/>
          <p:cNvSpPr/>
          <p:nvPr/>
        </p:nvSpPr>
        <p:spPr>
          <a:xfrm>
            <a:off x="5407660" y="5653525"/>
            <a:ext cx="4522723" cy="369332"/>
          </a:xfrm>
          <a:prstGeom prst="rect">
            <a:avLst/>
          </a:prstGeom>
        </p:spPr>
        <p:txBody>
          <a:bodyPr wrap="square">
            <a:spAutoFit/>
          </a:bodyPr>
          <a:lstStyle/>
          <a:p>
            <a:r>
              <a:rPr kumimoji="0" lang="en-US" altLang="en-US" b="1" i="0" u="none" strike="noStrike" cap="none" normalizeH="0" baseline="0" dirty="0">
                <a:ln>
                  <a:noFill/>
                </a:ln>
                <a:solidFill>
                  <a:srgbClr val="7F770B"/>
                </a:solidFill>
                <a:effectLst/>
                <a:latin typeface="Arial" panose="020B0604020202020204" pitchFamily="34" charset="0"/>
                <a:ea typeface="Calibri" panose="020F0502020204030204" pitchFamily="34" charset="0"/>
              </a:rPr>
              <a:t>	</a:t>
            </a:r>
            <a:endParaRPr lang="en-US" dirty="0"/>
          </a:p>
        </p:txBody>
      </p:sp>
      <p:sp>
        <p:nvSpPr>
          <p:cNvPr id="33" name="Rectangle 32"/>
          <p:cNvSpPr/>
          <p:nvPr/>
        </p:nvSpPr>
        <p:spPr>
          <a:xfrm>
            <a:off x="6888611" y="5521882"/>
            <a:ext cx="1351652" cy="369332"/>
          </a:xfrm>
          <a:prstGeom prst="rect">
            <a:avLst/>
          </a:prstGeom>
        </p:spPr>
        <p:txBody>
          <a:bodyPr wrap="none">
            <a:spAutoFit/>
          </a:bodyPr>
          <a:lstStyle/>
          <a:p>
            <a:pPr lvl="0" algn="ctr" eaLnBrk="0" fontAlgn="base" hangingPunct="0">
              <a:spcBef>
                <a:spcPct val="0"/>
              </a:spcBef>
              <a:spcAft>
                <a:spcPct val="0"/>
              </a:spcAft>
            </a:pPr>
            <a:r>
              <a:rPr kumimoji="0" lang="en-US" altLang="en-US" b="1" i="0" u="none" strike="noStrike" cap="none" normalizeH="0" baseline="0" dirty="0">
                <a:ln>
                  <a:noFill/>
                </a:ln>
                <a:solidFill>
                  <a:srgbClr val="7F770B"/>
                </a:solidFill>
                <a:effectLst/>
                <a:latin typeface="Arial" panose="020B0604020202020204" pitchFamily="34" charset="0"/>
                <a:ea typeface="Calibri" panose="020F0502020204030204" pitchFamily="34" charset="0"/>
              </a:rPr>
              <a:t>same drug</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279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1280890"/>
          </a:xfrm>
        </p:spPr>
        <p:txBody>
          <a:bodyPr>
            <a:normAutofit/>
          </a:bodyPr>
          <a:lstStyle/>
          <a:p>
            <a:r>
              <a:rPr lang="en-US" dirty="0"/>
              <a:t>Conflict of interest disclosure</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2133600"/>
            <a:ext cx="8131550" cy="3777622"/>
          </a:xfrm>
        </p:spPr>
        <p:txBody>
          <a:bodyPr>
            <a:normAutofit/>
          </a:bodyPr>
          <a:lstStyle/>
          <a:p>
            <a:r>
              <a:rPr lang="en-US" sz="2400" dirty="0"/>
              <a:t>None</a:t>
            </a:r>
          </a:p>
        </p:txBody>
      </p:sp>
    </p:spTree>
    <p:extLst>
      <p:ext uri="{BB962C8B-B14F-4D97-AF65-F5344CB8AC3E}">
        <p14:creationId xmlns:p14="http://schemas.microsoft.com/office/powerpoint/2010/main" val="419591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a:t>Asparaginase Formulations PK data</a:t>
            </a:r>
          </a:p>
        </p:txBody>
      </p:sp>
      <p:sp>
        <p:nvSpPr>
          <p:cNvPr id="18" name="Rectangle 17">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TextBox 10"/>
          <p:cNvSpPr txBox="1"/>
          <p:nvPr/>
        </p:nvSpPr>
        <p:spPr>
          <a:xfrm>
            <a:off x="4627418" y="6195091"/>
            <a:ext cx="6741184" cy="696666"/>
          </a:xfrm>
          <a:prstGeom prst="rect">
            <a:avLst/>
          </a:prstGeom>
        </p:spPr>
        <p:txBody>
          <a:bodyPr vert="horz" lIns="91440" tIns="45720" rIns="91440" bIns="45720" rtlCol="0">
            <a:normAutofit/>
          </a:bodyPr>
          <a:lstStyle/>
          <a:p>
            <a:pPr defTabSz="457200">
              <a:spcBef>
                <a:spcPts val="1000"/>
              </a:spcBef>
              <a:buClr>
                <a:schemeClr val="accent1"/>
              </a:buClr>
              <a:buFont typeface="Wingdings 3" charset="2"/>
              <a:buChar char=""/>
            </a:pPr>
            <a:r>
              <a:rPr lang="en-US" sz="1000" i="1" dirty="0">
                <a:solidFill>
                  <a:schemeClr val="tx1">
                    <a:lumMod val="75000"/>
                    <a:lumOff val="25000"/>
                  </a:schemeClr>
                </a:solidFill>
              </a:rPr>
              <a:t>IM, intramuscular; IV, intravenous; IU, International Units; M/W/F, Monday, Wednesday, Friday</a:t>
            </a:r>
            <a:r>
              <a:rPr lang="en-US" sz="1000" dirty="0">
                <a:solidFill>
                  <a:schemeClr val="tx1">
                    <a:lumMod val="75000"/>
                    <a:lumOff val="25000"/>
                  </a:schemeClr>
                </a:solidFill>
              </a:rPr>
              <a:t>.</a:t>
            </a:r>
          </a:p>
          <a:p>
            <a:pPr defTabSz="457200">
              <a:spcBef>
                <a:spcPts val="1000"/>
              </a:spcBef>
              <a:buClr>
                <a:schemeClr val="accent1"/>
              </a:buClr>
              <a:buFont typeface="Wingdings 3" charset="2"/>
              <a:buChar char=""/>
            </a:pPr>
            <a:r>
              <a:rPr lang="en-US" sz="1000" dirty="0">
                <a:solidFill>
                  <a:schemeClr val="tx1">
                    <a:lumMod val="75000"/>
                    <a:lumOff val="25000"/>
                  </a:schemeClr>
                </a:solidFill>
              </a:rPr>
              <a:t>Half-life of  the agent may be shorter if previously exposed to a product isolated from the same organism or if a hypersensitivity reaction has occurred</a:t>
            </a:r>
          </a:p>
        </p:txBody>
      </p:sp>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11394090"/>
              </p:ext>
            </p:extLst>
          </p:nvPr>
        </p:nvGraphicFramePr>
        <p:xfrm>
          <a:off x="4618182" y="1141869"/>
          <a:ext cx="6954942" cy="5053222"/>
        </p:xfrm>
        <a:graphic>
          <a:graphicData uri="http://schemas.openxmlformats.org/drawingml/2006/table">
            <a:tbl>
              <a:tblPr firstRow="1" bandRow="1"/>
              <a:tblGrid>
                <a:gridCol w="1953106">
                  <a:extLst>
                    <a:ext uri="{9D8B030D-6E8A-4147-A177-3AD203B41FA5}">
                      <a16:colId xmlns:a16="http://schemas.microsoft.com/office/drawing/2014/main" val="20000"/>
                    </a:ext>
                  </a:extLst>
                </a:gridCol>
                <a:gridCol w="713434">
                  <a:extLst>
                    <a:ext uri="{9D8B030D-6E8A-4147-A177-3AD203B41FA5}">
                      <a16:colId xmlns:a16="http://schemas.microsoft.com/office/drawing/2014/main" val="20001"/>
                    </a:ext>
                  </a:extLst>
                </a:gridCol>
                <a:gridCol w="564788">
                  <a:extLst>
                    <a:ext uri="{9D8B030D-6E8A-4147-A177-3AD203B41FA5}">
                      <a16:colId xmlns:a16="http://schemas.microsoft.com/office/drawing/2014/main" val="20002"/>
                    </a:ext>
                  </a:extLst>
                </a:gridCol>
                <a:gridCol w="1377543">
                  <a:extLst>
                    <a:ext uri="{9D8B030D-6E8A-4147-A177-3AD203B41FA5}">
                      <a16:colId xmlns:a16="http://schemas.microsoft.com/office/drawing/2014/main" val="20003"/>
                    </a:ext>
                  </a:extLst>
                </a:gridCol>
                <a:gridCol w="1942155">
                  <a:extLst>
                    <a:ext uri="{9D8B030D-6E8A-4147-A177-3AD203B41FA5}">
                      <a16:colId xmlns:a16="http://schemas.microsoft.com/office/drawing/2014/main" val="20004"/>
                    </a:ext>
                  </a:extLst>
                </a:gridCol>
                <a:gridCol w="403916">
                  <a:extLst>
                    <a:ext uri="{9D8B030D-6E8A-4147-A177-3AD203B41FA5}">
                      <a16:colId xmlns:a16="http://schemas.microsoft.com/office/drawing/2014/main" val="20005"/>
                    </a:ext>
                  </a:extLst>
                </a:gridCol>
              </a:tblGrid>
              <a:tr h="508282">
                <a:tc>
                  <a:txBody>
                    <a:bodyPr/>
                    <a:lstStyle/>
                    <a:p>
                      <a:pPr algn="l" fontAlgn="t"/>
                      <a:r>
                        <a:rPr lang="en-US" sz="1200" b="1" dirty="0">
                          <a:effectLst/>
                        </a:rPr>
                        <a:t>Drug</a:t>
                      </a:r>
                    </a:p>
                  </a:txBody>
                  <a:tcPr marL="29337" marR="29337" marT="14669" marB="14669">
                    <a:lnL>
                      <a:noFill/>
                    </a:lnL>
                    <a:lnR>
                      <a:noFill/>
                    </a:lnR>
                    <a:lnT>
                      <a:noFill/>
                    </a:lnT>
                    <a:lnB>
                      <a:noFill/>
                    </a:lnB>
                  </a:tcPr>
                </a:tc>
                <a:tc>
                  <a:txBody>
                    <a:bodyPr/>
                    <a:lstStyle/>
                    <a:p>
                      <a:pPr algn="l" fontAlgn="t"/>
                      <a:r>
                        <a:rPr lang="en-US" sz="1200" b="1">
                          <a:effectLst/>
                        </a:rPr>
                        <a:t>Initial FDA approval</a:t>
                      </a:r>
                    </a:p>
                  </a:txBody>
                  <a:tcPr marL="29337" marR="29337" marT="14669" marB="14669">
                    <a:lnL>
                      <a:noFill/>
                    </a:lnL>
                    <a:lnR>
                      <a:noFill/>
                    </a:lnR>
                    <a:lnT>
                      <a:noFill/>
                    </a:lnT>
                    <a:lnB>
                      <a:noFill/>
                    </a:lnB>
                  </a:tcPr>
                </a:tc>
                <a:tc>
                  <a:txBody>
                    <a:bodyPr/>
                    <a:lstStyle/>
                    <a:p>
                      <a:pPr algn="l" fontAlgn="t"/>
                      <a:r>
                        <a:rPr lang="en-US" sz="1200" b="1">
                          <a:effectLst/>
                        </a:rPr>
                        <a:t>Half-life (days)</a:t>
                      </a:r>
                    </a:p>
                  </a:txBody>
                  <a:tcPr marL="29337" marR="29337" marT="14669" marB="14669">
                    <a:lnL>
                      <a:noFill/>
                    </a:lnL>
                    <a:lnR>
                      <a:noFill/>
                    </a:lnR>
                    <a:lnT>
                      <a:noFill/>
                    </a:lnT>
                    <a:lnB>
                      <a:noFill/>
                    </a:lnB>
                  </a:tcPr>
                </a:tc>
                <a:tc>
                  <a:txBody>
                    <a:bodyPr/>
                    <a:lstStyle/>
                    <a:p>
                      <a:pPr algn="l" fontAlgn="t"/>
                      <a:r>
                        <a:rPr lang="en-US" sz="1200" b="1">
                          <a:effectLst/>
                        </a:rPr>
                        <a:t>Recommended dosing and interval</a:t>
                      </a:r>
                    </a:p>
                  </a:txBody>
                  <a:tcPr marL="29337" marR="29337" marT="14669" marB="14669">
                    <a:lnL>
                      <a:noFill/>
                    </a:lnL>
                    <a:lnR>
                      <a:noFill/>
                    </a:lnR>
                    <a:lnT>
                      <a:noFill/>
                    </a:lnT>
                    <a:lnB>
                      <a:noFill/>
                    </a:lnB>
                  </a:tcPr>
                </a:tc>
                <a:tc>
                  <a:txBody>
                    <a:bodyPr/>
                    <a:lstStyle/>
                    <a:p>
                      <a:pPr algn="l" fontAlgn="t"/>
                      <a:r>
                        <a:rPr lang="en-US" sz="1200" b="1" dirty="0">
                          <a:effectLst/>
                        </a:rPr>
                        <a:t>Recommended interval</a:t>
                      </a:r>
                    </a:p>
                  </a:txBody>
                  <a:tcPr marL="29337" marR="29337" marT="14669" marB="14669">
                    <a:lnL>
                      <a:noFill/>
                    </a:lnL>
                    <a:lnR>
                      <a:noFill/>
                    </a:lnR>
                    <a:lnT>
                      <a:noFill/>
                    </a:lnT>
                    <a:lnB>
                      <a:noFill/>
                    </a:lnB>
                  </a:tcPr>
                </a:tc>
                <a:tc>
                  <a:txBody>
                    <a:bodyPr/>
                    <a:lstStyle/>
                    <a:p>
                      <a:pPr algn="l" fontAlgn="t"/>
                      <a:endParaRPr lang="en-US" sz="900" b="1">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00"/>
                  </a:ext>
                </a:extLst>
              </a:tr>
              <a:tr h="319087">
                <a:tc>
                  <a:txBody>
                    <a:bodyPr/>
                    <a:lstStyle/>
                    <a:p>
                      <a:pPr algn="l" fontAlgn="t"/>
                      <a:r>
                        <a:rPr lang="en-US" sz="1000" b="0" err="1">
                          <a:effectLst/>
                        </a:rPr>
                        <a:t>Pegaspargase</a:t>
                      </a:r>
                      <a:r>
                        <a:rPr lang="en-US" sz="1000" b="0">
                          <a:effectLst/>
                        </a:rPr>
                        <a:t> (</a:t>
                      </a:r>
                      <a:r>
                        <a:rPr lang="en-US" sz="1000" b="0" err="1">
                          <a:effectLst/>
                        </a:rPr>
                        <a:t>Oncaspar</a:t>
                      </a:r>
                      <a:r>
                        <a:rPr lang="en-US" sz="1000" b="0">
                          <a:effectLst/>
                        </a:rPr>
                        <a:t>®)</a:t>
                      </a:r>
                    </a:p>
                  </a:txBody>
                  <a:tcPr marL="29337" marR="29337" marT="14669" marB="14669">
                    <a:lnL>
                      <a:noFill/>
                    </a:lnL>
                    <a:lnR>
                      <a:noFill/>
                    </a:lnR>
                    <a:lnT>
                      <a:noFill/>
                    </a:lnT>
                    <a:lnB>
                      <a:noFill/>
                    </a:lnB>
                  </a:tcPr>
                </a:tc>
                <a:tc>
                  <a:txBody>
                    <a:bodyPr/>
                    <a:lstStyle/>
                    <a:p>
                      <a:pPr algn="l" fontAlgn="t"/>
                      <a:r>
                        <a:rPr lang="en-US" sz="1000" b="0">
                          <a:effectLst/>
                        </a:rPr>
                        <a:t>1994</a:t>
                      </a:r>
                    </a:p>
                  </a:txBody>
                  <a:tcPr marL="29337" marR="29337" marT="14669" marB="14669">
                    <a:lnL>
                      <a:noFill/>
                    </a:lnL>
                    <a:lnR>
                      <a:noFill/>
                    </a:lnR>
                    <a:lnT>
                      <a:noFill/>
                    </a:lnT>
                    <a:lnB>
                      <a:noFill/>
                    </a:lnB>
                  </a:tcPr>
                </a:tc>
                <a:tc>
                  <a:txBody>
                    <a:bodyPr/>
                    <a:lstStyle/>
                    <a:p>
                      <a:pPr algn="l" fontAlgn="t"/>
                      <a:r>
                        <a:rPr lang="en-US" sz="1000" b="0">
                          <a:effectLst/>
                        </a:rPr>
                        <a:t>IM: 5.73</a:t>
                      </a:r>
                    </a:p>
                  </a:txBody>
                  <a:tcPr marL="29337" marR="29337" marT="14669" marB="14669">
                    <a:lnL>
                      <a:noFill/>
                    </a:lnL>
                    <a:lnR>
                      <a:noFill/>
                    </a:lnR>
                    <a:lnT>
                      <a:noFill/>
                    </a:lnT>
                    <a:lnB>
                      <a:noFill/>
                    </a:lnB>
                  </a:tcPr>
                </a:tc>
                <a:tc>
                  <a:txBody>
                    <a:bodyPr/>
                    <a:lstStyle/>
                    <a:p>
                      <a:pPr algn="l" fontAlgn="t"/>
                      <a:r>
                        <a:rPr lang="en-US" sz="1000" b="0">
                          <a:effectLst/>
                        </a:rPr>
                        <a:t>2,500 IU/m</a:t>
                      </a:r>
                      <a:r>
                        <a:rPr lang="en-US" sz="1000" b="0" baseline="30000">
                          <a:effectLst/>
                        </a:rPr>
                        <a:t>2</a:t>
                      </a:r>
                      <a:r>
                        <a:rPr lang="en-US" sz="1000" b="0">
                          <a:effectLst/>
                        </a:rPr>
                        <a:t> for patients</a:t>
                      </a:r>
                    </a:p>
                  </a:txBody>
                  <a:tcPr marL="29337" marR="29337" marT="14669" marB="14669">
                    <a:lnL>
                      <a:noFill/>
                    </a:lnL>
                    <a:lnR>
                      <a:noFill/>
                    </a:lnR>
                    <a:lnT>
                      <a:noFill/>
                    </a:lnT>
                    <a:lnB>
                      <a:noFill/>
                    </a:lnB>
                  </a:tcPr>
                </a:tc>
                <a:tc>
                  <a:txBody>
                    <a:bodyPr/>
                    <a:lstStyle/>
                    <a:p>
                      <a:pPr algn="l" fontAlgn="t"/>
                      <a:r>
                        <a:rPr lang="en-US" sz="1000" b="0" dirty="0">
                          <a:effectLst/>
                        </a:rPr>
                        <a:t>No more frequently than every 14 days</a:t>
                      </a:r>
                    </a:p>
                  </a:txBody>
                  <a:tcPr marL="29337" marR="29337" marT="14669" marB="14669">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01"/>
                  </a:ext>
                </a:extLst>
              </a:tr>
              <a:tr h="173552">
                <a:tc>
                  <a:txBody>
                    <a:bodyPr/>
                    <a:lstStyle/>
                    <a:p>
                      <a:pPr algn="l" fontAlgn="t"/>
                      <a:endParaRPr lang="en-US" sz="1000" b="0">
                        <a:effectLst/>
                      </a:endParaRP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r>
                        <a:rPr lang="en-US" sz="1000" b="0">
                          <a:effectLst/>
                        </a:rPr>
                        <a:t>IV: 5.3</a:t>
                      </a:r>
                    </a:p>
                  </a:txBody>
                  <a:tcPr marL="29337" marR="29337" marT="14669" marB="14669">
                    <a:lnL>
                      <a:noFill/>
                    </a:lnL>
                    <a:lnR>
                      <a:noFill/>
                    </a:lnR>
                    <a:lnT>
                      <a:noFill/>
                    </a:lnT>
                    <a:lnB>
                      <a:noFill/>
                    </a:lnB>
                  </a:tcPr>
                </a:tc>
                <a:tc>
                  <a:txBody>
                    <a:bodyPr/>
                    <a:lstStyle/>
                    <a:p>
                      <a:pPr algn="l" fontAlgn="t"/>
                      <a:r>
                        <a:rPr lang="en-US" sz="1000" b="0">
                          <a:effectLst/>
                        </a:rPr>
                        <a:t>≤21 years</a:t>
                      </a:r>
                    </a:p>
                  </a:txBody>
                  <a:tcPr marL="29337" marR="29337" marT="14669" marB="14669">
                    <a:lnL>
                      <a:noFill/>
                    </a:lnL>
                    <a:lnR>
                      <a:noFill/>
                    </a:lnR>
                    <a:lnT>
                      <a:noFill/>
                    </a:lnT>
                    <a:lnB>
                      <a:noFill/>
                    </a:lnB>
                  </a:tcPr>
                </a:tc>
                <a:tc>
                  <a:txBody>
                    <a:bodyPr/>
                    <a:lstStyle/>
                    <a:p>
                      <a:pPr algn="l" fontAlgn="t"/>
                      <a:endParaRPr lang="en-US" sz="1000" b="0" dirty="0">
                        <a:effectLst/>
                      </a:endParaRPr>
                    </a:p>
                  </a:txBody>
                  <a:tcPr marL="29337" marR="29337" marT="14669" marB="14669">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02"/>
                  </a:ext>
                </a:extLst>
              </a:tr>
              <a:tr h="319087">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r>
                        <a:rPr lang="en-US" sz="1000" b="0">
                          <a:effectLst/>
                        </a:rPr>
                        <a:t>2,000 IU/m</a:t>
                      </a:r>
                      <a:r>
                        <a:rPr lang="en-US" sz="1000" b="0" baseline="30000">
                          <a:effectLst/>
                        </a:rPr>
                        <a:t>2</a:t>
                      </a:r>
                      <a:r>
                        <a:rPr lang="en-US" sz="1000" b="0">
                          <a:effectLst/>
                        </a:rPr>
                        <a:t> for patients</a:t>
                      </a: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900" b="0">
                        <a:effectLst/>
                      </a:endParaRPr>
                    </a:p>
                  </a:txBody>
                  <a:tcPr marL="29337" marR="29337" marT="14669" marB="14669" anchor="ctr">
                    <a:lnL>
                      <a:noFill/>
                    </a:lnL>
                    <a:lnR>
                      <a:noFill/>
                    </a:lnR>
                    <a:lnT>
                      <a:noFill/>
                    </a:lnT>
                    <a:lnB>
                      <a:noFill/>
                    </a:lnB>
                  </a:tcPr>
                </a:tc>
                <a:extLst>
                  <a:ext uri="{0D108BD9-81ED-4DB2-BD59-A6C34878D82A}">
                    <a16:rowId xmlns:a16="http://schemas.microsoft.com/office/drawing/2014/main" val="10003"/>
                  </a:ext>
                </a:extLst>
              </a:tr>
              <a:tr h="173552">
                <a:tc>
                  <a:txBody>
                    <a:bodyPr/>
                    <a:lstStyle/>
                    <a:p>
                      <a:pPr fontAlgn="auto"/>
                      <a:endParaRPr lang="en-US" sz="1000" b="0" dirty="0">
                        <a:effectLst/>
                      </a:endParaRPr>
                    </a:p>
                    <a:p>
                      <a:pPr fontAlgn="auto"/>
                      <a:endParaRPr lang="en-US" sz="1000" b="0" dirty="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r>
                        <a:rPr lang="en-US" sz="1000" b="0">
                          <a:effectLst/>
                        </a:rPr>
                        <a:t>&gt;21yrs</a:t>
                      </a: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900" b="0">
                        <a:effectLst/>
                      </a:endParaRPr>
                    </a:p>
                  </a:txBody>
                  <a:tcPr marL="29337" marR="29337" marT="14669" marB="14669" anchor="ctr">
                    <a:lnL>
                      <a:noFill/>
                    </a:lnL>
                    <a:lnR>
                      <a:noFill/>
                    </a:lnR>
                    <a:lnT>
                      <a:noFill/>
                    </a:lnT>
                    <a:lnB>
                      <a:noFill/>
                    </a:lnB>
                  </a:tcPr>
                </a:tc>
                <a:extLst>
                  <a:ext uri="{0D108BD9-81ED-4DB2-BD59-A6C34878D82A}">
                    <a16:rowId xmlns:a16="http://schemas.microsoft.com/office/drawing/2014/main" val="10004"/>
                  </a:ext>
                </a:extLst>
              </a:tr>
              <a:tr h="173552">
                <a:tc>
                  <a:txBody>
                    <a:bodyPr/>
                    <a:lstStyle/>
                    <a:p>
                      <a:pPr algn="l" fontAlgn="t"/>
                      <a:r>
                        <a:rPr lang="en-US" sz="1000" b="0">
                          <a:effectLst/>
                        </a:rPr>
                        <a:t>Calaspargase </a:t>
                      </a:r>
                      <a:r>
                        <a:rPr lang="en-US" sz="1000" b="0" err="1">
                          <a:effectLst/>
                        </a:rPr>
                        <a:t>pegol</a:t>
                      </a:r>
                      <a:r>
                        <a:rPr lang="en-US" sz="1000" b="0">
                          <a:effectLst/>
                        </a:rPr>
                        <a:t>-</a:t>
                      </a:r>
                    </a:p>
                  </a:txBody>
                  <a:tcPr marL="29337" marR="29337" marT="14669" marB="14669">
                    <a:lnL>
                      <a:noFill/>
                    </a:lnL>
                    <a:lnR>
                      <a:noFill/>
                    </a:lnR>
                    <a:lnT>
                      <a:noFill/>
                    </a:lnT>
                    <a:lnB>
                      <a:noFill/>
                    </a:lnB>
                  </a:tcPr>
                </a:tc>
                <a:tc>
                  <a:txBody>
                    <a:bodyPr/>
                    <a:lstStyle/>
                    <a:p>
                      <a:pPr algn="l" fontAlgn="t"/>
                      <a:r>
                        <a:rPr lang="en-US" sz="1000" b="0">
                          <a:effectLst/>
                        </a:rPr>
                        <a:t>2018</a:t>
                      </a:r>
                    </a:p>
                  </a:txBody>
                  <a:tcPr marL="29337" marR="29337" marT="14669" marB="14669">
                    <a:lnL>
                      <a:noFill/>
                    </a:lnL>
                    <a:lnR>
                      <a:noFill/>
                    </a:lnR>
                    <a:lnT>
                      <a:noFill/>
                    </a:lnT>
                    <a:lnB>
                      <a:noFill/>
                    </a:lnB>
                  </a:tcPr>
                </a:tc>
                <a:tc>
                  <a:txBody>
                    <a:bodyPr/>
                    <a:lstStyle/>
                    <a:p>
                      <a:pPr algn="l" fontAlgn="t"/>
                      <a:r>
                        <a:rPr lang="en-US" sz="1000" b="0">
                          <a:effectLst/>
                        </a:rPr>
                        <a:t>IV: 13.4</a:t>
                      </a:r>
                    </a:p>
                  </a:txBody>
                  <a:tcPr marL="29337" marR="29337" marT="14669" marB="14669">
                    <a:lnL>
                      <a:noFill/>
                    </a:lnL>
                    <a:lnR>
                      <a:noFill/>
                    </a:lnR>
                    <a:lnT>
                      <a:noFill/>
                    </a:lnT>
                    <a:lnB>
                      <a:noFill/>
                    </a:lnB>
                  </a:tcPr>
                </a:tc>
                <a:tc>
                  <a:txBody>
                    <a:bodyPr/>
                    <a:lstStyle/>
                    <a:p>
                      <a:pPr algn="l" fontAlgn="t"/>
                      <a:r>
                        <a:rPr lang="en-US" sz="1000" b="0">
                          <a:effectLst/>
                        </a:rPr>
                        <a:t>2,500 IU/m</a:t>
                      </a:r>
                      <a:r>
                        <a:rPr lang="en-US" sz="1000" b="0" baseline="30000">
                          <a:effectLst/>
                        </a:rPr>
                        <a:t>2</a:t>
                      </a:r>
                      <a:r>
                        <a:rPr lang="en-US" sz="1000" b="0">
                          <a:effectLst/>
                        </a:rPr>
                        <a:t> (only</a:t>
                      </a:r>
                    </a:p>
                  </a:txBody>
                  <a:tcPr marL="29337" marR="29337" marT="14669" marB="14669">
                    <a:lnL>
                      <a:noFill/>
                    </a:lnL>
                    <a:lnR>
                      <a:noFill/>
                    </a:lnR>
                    <a:lnT>
                      <a:noFill/>
                    </a:lnT>
                    <a:lnB>
                      <a:noFill/>
                    </a:lnB>
                  </a:tcPr>
                </a:tc>
                <a:tc>
                  <a:txBody>
                    <a:bodyPr/>
                    <a:lstStyle/>
                    <a:p>
                      <a:pPr algn="l" fontAlgn="t"/>
                      <a:r>
                        <a:rPr lang="en-US" sz="1000" b="0">
                          <a:effectLst/>
                        </a:rPr>
                        <a:t>No more frequently</a:t>
                      </a:r>
                    </a:p>
                  </a:txBody>
                  <a:tcPr marL="29337" marR="29337" marT="14669" marB="14669">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05"/>
                  </a:ext>
                </a:extLst>
              </a:tr>
              <a:tr h="319087">
                <a:tc>
                  <a:txBody>
                    <a:bodyPr/>
                    <a:lstStyle/>
                    <a:p>
                      <a:pPr algn="l" fontAlgn="t"/>
                      <a:r>
                        <a:rPr lang="en-US" sz="1000" b="0" err="1">
                          <a:effectLst/>
                        </a:rPr>
                        <a:t>Mkln</a:t>
                      </a:r>
                      <a:r>
                        <a:rPr lang="en-US" sz="1000" b="0">
                          <a:effectLst/>
                        </a:rPr>
                        <a:t> (</a:t>
                      </a:r>
                      <a:r>
                        <a:rPr lang="en-US" sz="1000" b="0" err="1">
                          <a:effectLst/>
                        </a:rPr>
                        <a:t>Asparlas</a:t>
                      </a:r>
                      <a:r>
                        <a:rPr lang="en-US" sz="1000" b="0">
                          <a:effectLst/>
                        </a:rPr>
                        <a:t>®)</a:t>
                      </a: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r>
                        <a:rPr lang="en-US" sz="1000" b="0">
                          <a:effectLst/>
                        </a:rPr>
                        <a:t>IM: NA</a:t>
                      </a:r>
                    </a:p>
                  </a:txBody>
                  <a:tcPr marL="29337" marR="29337" marT="14669" marB="14669">
                    <a:lnL>
                      <a:noFill/>
                    </a:lnL>
                    <a:lnR>
                      <a:noFill/>
                    </a:lnR>
                    <a:lnT>
                      <a:noFill/>
                    </a:lnT>
                    <a:lnB>
                      <a:noFill/>
                    </a:lnB>
                  </a:tcPr>
                </a:tc>
                <a:tc>
                  <a:txBody>
                    <a:bodyPr/>
                    <a:lstStyle/>
                    <a:p>
                      <a:pPr algn="l" fontAlgn="t"/>
                      <a:r>
                        <a:rPr lang="en-US" sz="1000" b="0">
                          <a:effectLst/>
                        </a:rPr>
                        <a:t>approved or patients 1 month to ≤ 21</a:t>
                      </a:r>
                    </a:p>
                  </a:txBody>
                  <a:tcPr marL="29337" marR="29337" marT="14669" marB="14669">
                    <a:lnL>
                      <a:noFill/>
                    </a:lnL>
                    <a:lnR>
                      <a:noFill/>
                    </a:lnR>
                    <a:lnT>
                      <a:noFill/>
                    </a:lnT>
                    <a:lnB>
                      <a:noFill/>
                    </a:lnB>
                  </a:tcPr>
                </a:tc>
                <a:tc>
                  <a:txBody>
                    <a:bodyPr/>
                    <a:lstStyle/>
                    <a:p>
                      <a:pPr algn="l" fontAlgn="t"/>
                      <a:r>
                        <a:rPr lang="en-US" sz="1000" b="0">
                          <a:effectLst/>
                        </a:rPr>
                        <a:t>than every 21 days</a:t>
                      </a:r>
                    </a:p>
                  </a:txBody>
                  <a:tcPr marL="29337" marR="29337" marT="14669" marB="14669">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06"/>
                  </a:ext>
                </a:extLst>
              </a:tr>
              <a:tr h="173552">
                <a:tc>
                  <a:txBody>
                    <a:bodyPr/>
                    <a:lstStyle/>
                    <a:p>
                      <a:pPr algn="l" fontAlgn="t"/>
                      <a:endParaRPr lang="en-US" sz="1000" b="0">
                        <a:effectLst/>
                      </a:endParaRP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r>
                        <a:rPr lang="en-US" sz="1000" b="0">
                          <a:effectLst/>
                        </a:rPr>
                        <a:t>years)</a:t>
                      </a: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07"/>
                  </a:ext>
                </a:extLst>
              </a:tr>
              <a:tr h="173552">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08"/>
                  </a:ext>
                </a:extLst>
              </a:tr>
              <a:tr h="173552">
                <a:tc>
                  <a:txBody>
                    <a:bodyPr/>
                    <a:lstStyle/>
                    <a:p>
                      <a:pPr algn="l" fontAlgn="t"/>
                      <a:r>
                        <a:rPr lang="en-US" sz="1000" b="0" err="1">
                          <a:effectLst/>
                        </a:rPr>
                        <a:t>Asparaginase</a:t>
                      </a:r>
                      <a:r>
                        <a:rPr lang="en-US" sz="1000" b="0">
                          <a:effectLst/>
                        </a:rPr>
                        <a:t> Erwinia</a:t>
                      </a:r>
                    </a:p>
                  </a:txBody>
                  <a:tcPr marL="29337" marR="29337" marT="14669" marB="14669">
                    <a:lnL>
                      <a:noFill/>
                    </a:lnL>
                    <a:lnR>
                      <a:noFill/>
                    </a:lnR>
                    <a:lnT>
                      <a:noFill/>
                    </a:lnT>
                    <a:lnB>
                      <a:noFill/>
                    </a:lnB>
                  </a:tcPr>
                </a:tc>
                <a:tc>
                  <a:txBody>
                    <a:bodyPr/>
                    <a:lstStyle/>
                    <a:p>
                      <a:pPr algn="l" fontAlgn="t"/>
                      <a:r>
                        <a:rPr lang="en-US" sz="1000" b="0">
                          <a:effectLst/>
                        </a:rPr>
                        <a:t>2011</a:t>
                      </a:r>
                    </a:p>
                  </a:txBody>
                  <a:tcPr marL="29337" marR="29337" marT="14669" marB="14669">
                    <a:lnL>
                      <a:noFill/>
                    </a:lnL>
                    <a:lnR>
                      <a:noFill/>
                    </a:lnR>
                    <a:lnT>
                      <a:noFill/>
                    </a:lnT>
                    <a:lnB>
                      <a:noFill/>
                    </a:lnB>
                  </a:tcPr>
                </a:tc>
                <a:tc>
                  <a:txBody>
                    <a:bodyPr/>
                    <a:lstStyle/>
                    <a:p>
                      <a:pPr algn="l" fontAlgn="t"/>
                      <a:r>
                        <a:rPr lang="en-US" sz="1000" b="0">
                          <a:effectLst/>
                        </a:rPr>
                        <a:t>IM: 0.65</a:t>
                      </a:r>
                    </a:p>
                  </a:txBody>
                  <a:tcPr marL="29337" marR="29337" marT="14669" marB="14669">
                    <a:lnL>
                      <a:noFill/>
                    </a:lnL>
                    <a:lnR>
                      <a:noFill/>
                    </a:lnR>
                    <a:lnT>
                      <a:noFill/>
                    </a:lnT>
                    <a:lnB>
                      <a:noFill/>
                    </a:lnB>
                  </a:tcPr>
                </a:tc>
                <a:tc>
                  <a:txBody>
                    <a:bodyPr/>
                    <a:lstStyle/>
                    <a:p>
                      <a:pPr algn="l" fontAlgn="t"/>
                      <a:r>
                        <a:rPr lang="en-US" sz="1000" b="0">
                          <a:effectLst/>
                        </a:rPr>
                        <a:t>25,000 IU/m</a:t>
                      </a:r>
                      <a:r>
                        <a:rPr lang="en-US" sz="1000" b="0" baseline="30000">
                          <a:effectLst/>
                        </a:rPr>
                        <a:t>2</a:t>
                      </a:r>
                      <a:endParaRPr lang="en-US" sz="1000" b="0">
                        <a:effectLst/>
                      </a:endParaRPr>
                    </a:p>
                  </a:txBody>
                  <a:tcPr marL="29337" marR="29337" marT="14669" marB="14669">
                    <a:lnL>
                      <a:noFill/>
                    </a:lnL>
                    <a:lnR>
                      <a:noFill/>
                    </a:lnR>
                    <a:lnT>
                      <a:noFill/>
                    </a:lnT>
                    <a:lnB>
                      <a:noFill/>
                    </a:lnB>
                  </a:tcPr>
                </a:tc>
                <a:tc>
                  <a:txBody>
                    <a:bodyPr/>
                    <a:lstStyle/>
                    <a:p>
                      <a:pPr algn="l" fontAlgn="t"/>
                      <a:r>
                        <a:rPr lang="en-US" sz="1000" b="0">
                          <a:effectLst/>
                        </a:rPr>
                        <a:t>3 times/week</a:t>
                      </a:r>
                    </a:p>
                  </a:txBody>
                  <a:tcPr marL="29337" marR="29337" marT="14669" marB="14669">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09"/>
                  </a:ext>
                </a:extLst>
              </a:tr>
              <a:tr h="173552">
                <a:tc>
                  <a:txBody>
                    <a:bodyPr/>
                    <a:lstStyle/>
                    <a:p>
                      <a:pPr algn="l" fontAlgn="t"/>
                      <a:r>
                        <a:rPr lang="en-US" sz="1000" b="0" err="1">
                          <a:effectLst/>
                        </a:rPr>
                        <a:t>Chrysanthemi</a:t>
                      </a:r>
                      <a:r>
                        <a:rPr lang="en-US" sz="1000" b="0">
                          <a:effectLst/>
                        </a:rPr>
                        <a:t> (</a:t>
                      </a:r>
                      <a:r>
                        <a:rPr lang="en-US" sz="1000" b="0" err="1">
                          <a:effectLst/>
                        </a:rPr>
                        <a:t>Erwinaze</a:t>
                      </a:r>
                      <a:r>
                        <a:rPr lang="en-US" sz="1000" b="0">
                          <a:effectLst/>
                        </a:rPr>
                        <a:t>®)</a:t>
                      </a: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r>
                        <a:rPr lang="en-US" sz="1000" b="0">
                          <a:effectLst/>
                        </a:rPr>
                        <a:t>IV: 0.31</a:t>
                      </a: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r>
                        <a:rPr lang="en-US" sz="1000" b="0">
                          <a:effectLst/>
                        </a:rPr>
                        <a:t>(M/W/F) for 6 doses</a:t>
                      </a:r>
                    </a:p>
                  </a:txBody>
                  <a:tcPr marL="29337" marR="29337" marT="14669" marB="14669">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10"/>
                  </a:ext>
                </a:extLst>
              </a:tr>
              <a:tr h="173552">
                <a:tc>
                  <a:txBody>
                    <a:bodyPr/>
                    <a:lstStyle/>
                    <a:p>
                      <a:pPr algn="l" fontAlgn="t"/>
                      <a:endParaRPr lang="en-US" sz="1000" b="0">
                        <a:effectLst/>
                      </a:endParaRP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11"/>
                  </a:ext>
                </a:extLst>
              </a:tr>
              <a:tr h="173552">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12"/>
                  </a:ext>
                </a:extLst>
              </a:tr>
              <a:tr h="173552">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13"/>
                  </a:ext>
                </a:extLst>
              </a:tr>
              <a:tr h="173552">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14"/>
                  </a:ext>
                </a:extLst>
              </a:tr>
              <a:tr h="464622">
                <a:tc>
                  <a:txBody>
                    <a:bodyPr/>
                    <a:lstStyle/>
                    <a:p>
                      <a:pPr algn="l" fontAlgn="t"/>
                      <a:r>
                        <a:rPr lang="en-US" sz="1000" b="0">
                          <a:effectLst/>
                        </a:rPr>
                        <a:t>Asparaginase </a:t>
                      </a:r>
                      <a:r>
                        <a:rPr lang="en-US" sz="1000" b="0" err="1">
                          <a:effectLst/>
                        </a:rPr>
                        <a:t>erwinia</a:t>
                      </a:r>
                      <a:r>
                        <a:rPr lang="en-US" sz="1000" b="0">
                          <a:effectLst/>
                        </a:rPr>
                        <a:t> </a:t>
                      </a:r>
                      <a:r>
                        <a:rPr lang="en-US" sz="1000" b="0" err="1">
                          <a:effectLst/>
                        </a:rPr>
                        <a:t>chrysanthemi</a:t>
                      </a:r>
                      <a:r>
                        <a:rPr lang="en-US" sz="1000" b="0">
                          <a:effectLst/>
                        </a:rPr>
                        <a:t> (recombinant)-</a:t>
                      </a:r>
                      <a:r>
                        <a:rPr lang="en-US" sz="1000" b="0" err="1">
                          <a:effectLst/>
                        </a:rPr>
                        <a:t>rywn</a:t>
                      </a:r>
                      <a:r>
                        <a:rPr lang="en-US" sz="1000" b="0">
                          <a:effectLst/>
                        </a:rPr>
                        <a:t> (</a:t>
                      </a:r>
                      <a:r>
                        <a:rPr lang="en-US" sz="1000" b="0" err="1">
                          <a:effectLst/>
                        </a:rPr>
                        <a:t>Rylaze</a:t>
                      </a:r>
                      <a:r>
                        <a:rPr lang="en-US" sz="1000" b="0">
                          <a:effectLst/>
                        </a:rPr>
                        <a:t>®)</a:t>
                      </a:r>
                    </a:p>
                  </a:txBody>
                  <a:tcPr marL="29337" marR="29337" marT="14669" marB="14669">
                    <a:lnL>
                      <a:noFill/>
                    </a:lnL>
                    <a:lnR>
                      <a:noFill/>
                    </a:lnR>
                    <a:lnT>
                      <a:noFill/>
                    </a:lnT>
                    <a:lnB>
                      <a:noFill/>
                    </a:lnB>
                  </a:tcPr>
                </a:tc>
                <a:tc>
                  <a:txBody>
                    <a:bodyPr/>
                    <a:lstStyle/>
                    <a:p>
                      <a:pPr algn="l" fontAlgn="t"/>
                      <a:r>
                        <a:rPr lang="en-US" sz="1000" b="0">
                          <a:effectLst/>
                        </a:rPr>
                        <a:t>2021</a:t>
                      </a:r>
                    </a:p>
                  </a:txBody>
                  <a:tcPr marL="29337" marR="29337" marT="14669" marB="14669">
                    <a:lnL>
                      <a:noFill/>
                    </a:lnL>
                    <a:lnR>
                      <a:noFill/>
                    </a:lnR>
                    <a:lnT>
                      <a:noFill/>
                    </a:lnT>
                    <a:lnB>
                      <a:noFill/>
                    </a:lnB>
                  </a:tcPr>
                </a:tc>
                <a:tc>
                  <a:txBody>
                    <a:bodyPr/>
                    <a:lstStyle/>
                    <a:p>
                      <a:pPr algn="l" fontAlgn="t"/>
                      <a:r>
                        <a:rPr lang="en-US" sz="1000" b="0">
                          <a:effectLst/>
                        </a:rPr>
                        <a:t>IM: 0.76</a:t>
                      </a:r>
                    </a:p>
                  </a:txBody>
                  <a:tcPr marL="29337" marR="29337" marT="14669" marB="14669">
                    <a:lnL>
                      <a:noFill/>
                    </a:lnL>
                    <a:lnR>
                      <a:noFill/>
                    </a:lnR>
                    <a:lnT>
                      <a:noFill/>
                    </a:lnT>
                    <a:lnB>
                      <a:noFill/>
                    </a:lnB>
                  </a:tcPr>
                </a:tc>
                <a:tc>
                  <a:txBody>
                    <a:bodyPr/>
                    <a:lstStyle/>
                    <a:p>
                      <a:pPr algn="l" fontAlgn="t"/>
                      <a:r>
                        <a:rPr lang="en-US" sz="1000" b="0">
                          <a:effectLst/>
                        </a:rPr>
                        <a:t>25 mg/m</a:t>
                      </a:r>
                      <a:r>
                        <a:rPr lang="en-US" sz="1000" b="0" baseline="30000">
                          <a:effectLst/>
                        </a:rPr>
                        <a:t>2</a:t>
                      </a:r>
                      <a:endParaRPr lang="en-US" sz="1000" b="0">
                        <a:effectLst/>
                      </a:endParaRPr>
                    </a:p>
                  </a:txBody>
                  <a:tcPr marL="29337" marR="29337" marT="14669" marB="14669">
                    <a:lnL>
                      <a:noFill/>
                    </a:lnL>
                    <a:lnR>
                      <a:noFill/>
                    </a:lnR>
                    <a:lnT>
                      <a:noFill/>
                    </a:lnT>
                    <a:lnB>
                      <a:noFill/>
                    </a:lnB>
                  </a:tcPr>
                </a:tc>
                <a:tc>
                  <a:txBody>
                    <a:bodyPr/>
                    <a:lstStyle/>
                    <a:p>
                      <a:pPr algn="l" fontAlgn="t"/>
                      <a:r>
                        <a:rPr lang="en-US" sz="1000" b="0">
                          <a:effectLst/>
                        </a:rPr>
                        <a:t>Every 48 hours OR on Monday and Wednesday AND</a:t>
                      </a:r>
                    </a:p>
                  </a:txBody>
                  <a:tcPr marL="29337" marR="29337" marT="14669" marB="14669">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15"/>
                  </a:ext>
                </a:extLst>
              </a:tr>
              <a:tr h="173552">
                <a:tc>
                  <a:txBody>
                    <a:bodyPr/>
                    <a:lstStyle/>
                    <a:p>
                      <a:pPr algn="l" fontAlgn="t"/>
                      <a:endParaRPr lang="en-US" sz="1000" b="0" dirty="0">
                        <a:effectLst/>
                      </a:endParaRPr>
                    </a:p>
                  </a:txBody>
                  <a:tcPr marL="29337" marR="29337" marT="14669" marB="14669">
                    <a:lnL>
                      <a:noFill/>
                    </a:lnL>
                    <a:lnR>
                      <a:noFill/>
                    </a:lnR>
                    <a:lnT>
                      <a:noFill/>
                    </a:lnT>
                    <a:lnB>
                      <a:noFill/>
                    </a:lnB>
                  </a:tcPr>
                </a:tc>
                <a:tc>
                  <a:txBody>
                    <a:bodyPr/>
                    <a:lstStyle/>
                    <a:p>
                      <a:pPr fontAlgn="auto"/>
                      <a:endParaRPr lang="en-US" sz="1000" b="0">
                        <a:effectLst/>
                      </a:endParaRPr>
                    </a:p>
                  </a:txBody>
                  <a:tcPr marL="29337" marR="29337" marT="14669" marB="14669" anchor="ctr">
                    <a:lnL>
                      <a:noFill/>
                    </a:lnL>
                    <a:lnR>
                      <a:noFill/>
                    </a:lnR>
                    <a:lnT>
                      <a:noFill/>
                    </a:lnT>
                    <a:lnB>
                      <a:noFill/>
                    </a:lnB>
                  </a:tcPr>
                </a:tc>
                <a:tc>
                  <a:txBody>
                    <a:bodyPr/>
                    <a:lstStyle/>
                    <a:p>
                      <a:pPr algn="l" fontAlgn="t"/>
                      <a:r>
                        <a:rPr lang="en-US" sz="1000" b="0">
                          <a:effectLst/>
                        </a:rPr>
                        <a:t>IV: TBD</a:t>
                      </a:r>
                    </a:p>
                  </a:txBody>
                  <a:tcPr marL="29337" marR="29337" marT="14669" marB="14669">
                    <a:lnL>
                      <a:noFill/>
                    </a:lnL>
                    <a:lnR>
                      <a:noFill/>
                    </a:lnR>
                    <a:lnT>
                      <a:noFill/>
                    </a:lnT>
                    <a:lnB>
                      <a:noFill/>
                    </a:lnB>
                  </a:tcPr>
                </a:tc>
                <a:tc>
                  <a:txBody>
                    <a:bodyPr/>
                    <a:lstStyle/>
                    <a:p>
                      <a:pPr fontAlgn="auto"/>
                      <a:r>
                        <a:rPr lang="en-US" sz="1000" b="0">
                          <a:effectLst/>
                        </a:rPr>
                        <a:t>50 mg/m</a:t>
                      </a:r>
                      <a:r>
                        <a:rPr lang="en-US" sz="1000" b="0" baseline="30000">
                          <a:effectLst/>
                        </a:rPr>
                        <a:t>2</a:t>
                      </a:r>
                      <a:endParaRPr lang="en-US" sz="1000" b="0">
                        <a:effectLst/>
                      </a:endParaRPr>
                    </a:p>
                  </a:txBody>
                  <a:tcPr marL="29337" marR="29337" marT="14669" marB="14669" anchor="ctr">
                    <a:lnL>
                      <a:noFill/>
                    </a:lnL>
                    <a:lnR>
                      <a:noFill/>
                    </a:lnR>
                    <a:lnT>
                      <a:noFill/>
                    </a:lnT>
                    <a:lnB>
                      <a:noFill/>
                    </a:lnB>
                  </a:tcPr>
                </a:tc>
                <a:tc>
                  <a:txBody>
                    <a:bodyPr/>
                    <a:lstStyle/>
                    <a:p>
                      <a:pPr algn="l" fontAlgn="t"/>
                      <a:r>
                        <a:rPr lang="en-US" sz="1000" b="0" dirty="0">
                          <a:effectLst/>
                        </a:rPr>
                        <a:t>on</a:t>
                      </a:r>
                      <a:r>
                        <a:rPr lang="en-US" sz="1000" b="0" baseline="0" dirty="0">
                          <a:effectLst/>
                        </a:rPr>
                        <a:t> Friday</a:t>
                      </a:r>
                      <a:endParaRPr lang="en-US" sz="1000" b="0" dirty="0">
                        <a:effectLst/>
                      </a:endParaRPr>
                    </a:p>
                  </a:txBody>
                  <a:tcPr marL="29337" marR="29337" marT="14669" marB="14669">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extLst>
                  <a:ext uri="{0D108BD9-81ED-4DB2-BD59-A6C34878D82A}">
                    <a16:rowId xmlns:a16="http://schemas.microsoft.com/office/drawing/2014/main" val="10016"/>
                  </a:ext>
                </a:extLst>
              </a:tr>
              <a:tr h="289980">
                <a:tc>
                  <a:txBody>
                    <a:bodyPr/>
                    <a:lstStyle/>
                    <a:p>
                      <a:pPr algn="l" fontAlgn="t"/>
                      <a:endParaRPr lang="en-US" sz="900" b="0" dirty="0">
                        <a:effectLst/>
                      </a:endParaRPr>
                    </a:p>
                    <a:p>
                      <a:pPr algn="l" fontAlgn="t"/>
                      <a:endParaRPr lang="en-US" sz="900" b="0" dirty="0">
                        <a:effectLst/>
                      </a:endParaRPr>
                    </a:p>
                  </a:txBody>
                  <a:tcPr marL="29337" marR="29337" marT="14669" marB="14669">
                    <a:lnL>
                      <a:noFill/>
                    </a:lnL>
                    <a:lnR>
                      <a:noFill/>
                    </a:lnR>
                    <a:lnT>
                      <a:noFill/>
                    </a:lnT>
                    <a:lnB>
                      <a:noFill/>
                    </a:lnB>
                  </a:tcPr>
                </a:tc>
                <a:tc>
                  <a:txBody>
                    <a:bodyPr/>
                    <a:lstStyle/>
                    <a:p>
                      <a:pPr fontAlgn="auto"/>
                      <a:endParaRPr lang="en-US" sz="900" b="0">
                        <a:effectLst/>
                      </a:endParaRPr>
                    </a:p>
                  </a:txBody>
                  <a:tcPr marL="29337" marR="29337" marT="14669" marB="14669" anchor="ctr">
                    <a:lnL>
                      <a:noFill/>
                    </a:lnL>
                    <a:lnR>
                      <a:noFill/>
                    </a:lnR>
                    <a:lnT>
                      <a:noFill/>
                    </a:lnT>
                    <a:lnB>
                      <a:noFill/>
                    </a:lnB>
                  </a:tcPr>
                </a:tc>
                <a:tc>
                  <a:txBody>
                    <a:bodyPr/>
                    <a:lstStyle/>
                    <a:p>
                      <a:pPr fontAlgn="auto"/>
                      <a:endParaRPr lang="en-US" sz="900" b="0" dirty="0">
                        <a:effectLst/>
                      </a:endParaRPr>
                    </a:p>
                  </a:txBody>
                  <a:tcPr marL="29337" marR="29337" marT="14669" marB="14669" anchor="ctr">
                    <a:lnL>
                      <a:noFill/>
                    </a:lnL>
                    <a:lnR>
                      <a:noFill/>
                    </a:lnR>
                    <a:lnT>
                      <a:noFill/>
                    </a:lnT>
                    <a:lnB>
                      <a:noFill/>
                    </a:lnB>
                  </a:tcPr>
                </a:tc>
                <a:tc>
                  <a:txBody>
                    <a:bodyPr/>
                    <a:lstStyle/>
                    <a:p>
                      <a:pPr fontAlgn="auto"/>
                      <a:endParaRPr lang="en-US" sz="900" b="0">
                        <a:effectLst/>
                      </a:endParaRPr>
                    </a:p>
                  </a:txBody>
                  <a:tcPr marL="29337" marR="29337" marT="14669" marB="14669" anchor="ctr">
                    <a:lnL>
                      <a:noFill/>
                    </a:lnL>
                    <a:lnR>
                      <a:noFill/>
                    </a:lnR>
                    <a:lnT>
                      <a:noFill/>
                    </a:lnT>
                    <a:lnB>
                      <a:noFill/>
                    </a:lnB>
                  </a:tcPr>
                </a:tc>
                <a:tc>
                  <a:txBody>
                    <a:bodyPr/>
                    <a:lstStyle/>
                    <a:p>
                      <a:pPr algn="l" fontAlgn="t"/>
                      <a:endParaRPr lang="en-US" sz="900" b="0">
                        <a:effectLst/>
                      </a:endParaRPr>
                    </a:p>
                  </a:txBody>
                  <a:tcPr marL="29337" marR="29337" marT="14669" marB="14669">
                    <a:lnL>
                      <a:noFill/>
                    </a:lnL>
                    <a:lnR>
                      <a:noFill/>
                    </a:lnR>
                    <a:lnT>
                      <a:noFill/>
                    </a:lnT>
                    <a:lnB>
                      <a:noFill/>
                    </a:lnB>
                  </a:tcPr>
                </a:tc>
                <a:tc>
                  <a:txBody>
                    <a:bodyPr/>
                    <a:lstStyle/>
                    <a:p>
                      <a:pPr fontAlgn="auto"/>
                      <a:endParaRPr lang="en-US" sz="900" b="0">
                        <a:effectLst/>
                      </a:endParaRPr>
                    </a:p>
                  </a:txBody>
                  <a:tcPr marL="29337" marR="29337" marT="14669" marB="14669" anchor="ctr">
                    <a:lnL>
                      <a:noFill/>
                    </a:lnL>
                    <a:lnR>
                      <a:noFill/>
                    </a:lnR>
                    <a:lnT>
                      <a:noFill/>
                    </a:lnT>
                    <a:lnB>
                      <a:noFill/>
                    </a:lnB>
                  </a:tcPr>
                </a:tc>
                <a:extLst>
                  <a:ext uri="{0D108BD9-81ED-4DB2-BD59-A6C34878D82A}">
                    <a16:rowId xmlns:a16="http://schemas.microsoft.com/office/drawing/2014/main" val="10017"/>
                  </a:ext>
                </a:extLst>
              </a:tr>
              <a:tr h="158998">
                <a:tc>
                  <a:txBody>
                    <a:bodyPr/>
                    <a:lstStyle/>
                    <a:p>
                      <a:pPr algn="l" fontAlgn="t"/>
                      <a:endParaRPr lang="en-US" sz="900" b="0">
                        <a:effectLst/>
                      </a:endParaRPr>
                    </a:p>
                  </a:txBody>
                  <a:tcPr marL="29337" marR="29337" marT="14669" marB="14669">
                    <a:lnL>
                      <a:noFill/>
                    </a:lnL>
                    <a:lnR>
                      <a:noFill/>
                    </a:lnR>
                    <a:lnT>
                      <a:noFill/>
                    </a:lnT>
                    <a:lnB>
                      <a:noFill/>
                    </a:lnB>
                  </a:tcPr>
                </a:tc>
                <a:tc>
                  <a:txBody>
                    <a:bodyPr/>
                    <a:lstStyle/>
                    <a:p>
                      <a:pPr fontAlgn="auto"/>
                      <a:endParaRPr lang="en-US" sz="900" b="0" dirty="0">
                        <a:effectLst/>
                      </a:endParaRPr>
                    </a:p>
                  </a:txBody>
                  <a:tcPr marL="29337" marR="29337" marT="14669" marB="14669" anchor="ctr">
                    <a:lnL>
                      <a:noFill/>
                    </a:lnL>
                    <a:lnR>
                      <a:noFill/>
                    </a:lnR>
                    <a:lnT>
                      <a:noFill/>
                    </a:lnT>
                    <a:lnB>
                      <a:noFill/>
                    </a:lnB>
                  </a:tcPr>
                </a:tc>
                <a:tc>
                  <a:txBody>
                    <a:bodyPr/>
                    <a:lstStyle/>
                    <a:p>
                      <a:pPr fontAlgn="auto"/>
                      <a:endParaRPr lang="en-US" sz="900" b="0">
                        <a:effectLst/>
                      </a:endParaRPr>
                    </a:p>
                  </a:txBody>
                  <a:tcPr marL="29337" marR="29337" marT="14669" marB="14669" anchor="ctr">
                    <a:lnL>
                      <a:noFill/>
                    </a:lnL>
                    <a:lnR>
                      <a:noFill/>
                    </a:lnR>
                    <a:lnT>
                      <a:noFill/>
                    </a:lnT>
                    <a:lnB>
                      <a:noFill/>
                    </a:lnB>
                  </a:tcPr>
                </a:tc>
                <a:tc>
                  <a:txBody>
                    <a:bodyPr/>
                    <a:lstStyle/>
                    <a:p>
                      <a:pPr fontAlgn="auto"/>
                      <a:endParaRPr lang="en-US" sz="900" b="0">
                        <a:effectLst/>
                      </a:endParaRPr>
                    </a:p>
                  </a:txBody>
                  <a:tcPr marL="29337" marR="29337" marT="14669" marB="14669" anchor="ctr">
                    <a:lnL>
                      <a:noFill/>
                    </a:lnL>
                    <a:lnR>
                      <a:noFill/>
                    </a:lnR>
                    <a:lnT>
                      <a:noFill/>
                    </a:lnT>
                    <a:lnB>
                      <a:noFill/>
                    </a:lnB>
                  </a:tcPr>
                </a:tc>
                <a:tc>
                  <a:txBody>
                    <a:bodyPr/>
                    <a:lstStyle/>
                    <a:p>
                      <a:pPr fontAlgn="auto"/>
                      <a:endParaRPr lang="en-US" sz="900" b="0">
                        <a:effectLst/>
                      </a:endParaRPr>
                    </a:p>
                  </a:txBody>
                  <a:tcPr marL="29337" marR="29337" marT="14669" marB="14669" anchor="ctr">
                    <a:lnL>
                      <a:noFill/>
                    </a:lnL>
                    <a:lnR>
                      <a:noFill/>
                    </a:lnR>
                    <a:lnT>
                      <a:noFill/>
                    </a:lnT>
                    <a:lnB>
                      <a:noFill/>
                    </a:lnB>
                  </a:tcPr>
                </a:tc>
                <a:tc>
                  <a:txBody>
                    <a:bodyPr/>
                    <a:lstStyle/>
                    <a:p>
                      <a:pPr fontAlgn="auto"/>
                      <a:endParaRPr lang="en-US" sz="900" b="0" dirty="0">
                        <a:effectLst/>
                      </a:endParaRPr>
                    </a:p>
                  </a:txBody>
                  <a:tcPr marL="29337" marR="29337" marT="14669" marB="14669" anchor="ctr">
                    <a:lnL>
                      <a:noFill/>
                    </a:lnL>
                    <a:lnR>
                      <a:noFill/>
                    </a:lnR>
                    <a:lnT>
                      <a:noFill/>
                    </a:lnT>
                    <a:lnB>
                      <a:noFill/>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25352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3"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4"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7"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0">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79" name="Group 42">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4"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p:cNvSpPr>
            <a:spLocks noGrp="1"/>
          </p:cNvSpPr>
          <p:nvPr>
            <p:ph type="title"/>
          </p:nvPr>
        </p:nvSpPr>
        <p:spPr>
          <a:xfrm>
            <a:off x="1304103" y="1318591"/>
            <a:ext cx="5800929" cy="4220820"/>
          </a:xfrm>
        </p:spPr>
        <p:txBody>
          <a:bodyPr vert="horz" lIns="91440" tIns="45720" rIns="91440" bIns="45720" rtlCol="0" anchor="ctr">
            <a:normAutofit/>
          </a:bodyPr>
          <a:lstStyle/>
          <a:p>
            <a:pPr algn="r">
              <a:lnSpc>
                <a:spcPct val="90000"/>
              </a:lnSpc>
            </a:pPr>
            <a:br>
              <a:rPr lang="en-US" sz="4100">
                <a:solidFill>
                  <a:schemeClr val="tx2">
                    <a:lumMod val="75000"/>
                  </a:schemeClr>
                </a:solidFill>
              </a:rPr>
            </a:br>
            <a:br>
              <a:rPr lang="en-US" sz="4100">
                <a:solidFill>
                  <a:schemeClr val="tx2">
                    <a:lumMod val="75000"/>
                  </a:schemeClr>
                </a:solidFill>
              </a:rPr>
            </a:br>
            <a:br>
              <a:rPr lang="en-US" sz="4100">
                <a:solidFill>
                  <a:schemeClr val="tx2">
                    <a:lumMod val="75000"/>
                  </a:schemeClr>
                </a:solidFill>
              </a:rPr>
            </a:br>
            <a:br>
              <a:rPr lang="en-US" sz="4100">
                <a:solidFill>
                  <a:schemeClr val="tx2">
                    <a:lumMod val="75000"/>
                  </a:schemeClr>
                </a:solidFill>
              </a:rPr>
            </a:br>
            <a:r>
              <a:rPr lang="en-US" sz="4100">
                <a:solidFill>
                  <a:schemeClr val="tx2">
                    <a:lumMod val="75000"/>
                  </a:schemeClr>
                </a:solidFill>
              </a:rPr>
              <a:t>        Long Acting Asparaginase Products</a:t>
            </a:r>
          </a:p>
        </p:txBody>
      </p:sp>
      <p:cxnSp>
        <p:nvCxnSpPr>
          <p:cNvPr id="80" name="Straight Connector 56">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37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Calaspargase </a:t>
            </a:r>
            <a:r>
              <a:rPr lang="en-US" dirty="0" err="1"/>
              <a:t>Pegol</a:t>
            </a:r>
            <a:r>
              <a:rPr lang="en-US" dirty="0"/>
              <a:t> Use in COG Trials</a:t>
            </a:r>
          </a:p>
        </p:txBody>
      </p:sp>
      <p:graphicFrame>
        <p:nvGraphicFramePr>
          <p:cNvPr id="7" name="Content Placeholder 2">
            <a:extLst>
              <a:ext uri="{FF2B5EF4-FFF2-40B4-BE49-F238E27FC236}">
                <a16:creationId xmlns:a16="http://schemas.microsoft.com/office/drawing/2014/main" id="{8434E34F-CA4F-3F5C-DC5C-A08D8343856F}"/>
              </a:ext>
            </a:extLst>
          </p:cNvPr>
          <p:cNvGraphicFramePr>
            <a:graphicFrameLocks noGrp="1"/>
          </p:cNvGraphicFramePr>
          <p:nvPr>
            <p:ph idx="1"/>
          </p:nvPr>
        </p:nvGraphicFramePr>
        <p:xfrm>
          <a:off x="2589212" y="1395663"/>
          <a:ext cx="8915400" cy="4515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02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950CAE-E1A2-7A28-3F5C-1E3A3C72C792}"/>
              </a:ext>
            </a:extLst>
          </p:cNvPr>
          <p:cNvSpPr>
            <a:spLocks noGrp="1"/>
          </p:cNvSpPr>
          <p:nvPr>
            <p:ph type="title"/>
          </p:nvPr>
        </p:nvSpPr>
        <p:spPr>
          <a:xfrm>
            <a:off x="1794897" y="624110"/>
            <a:ext cx="9712998" cy="1280890"/>
          </a:xfrm>
        </p:spPr>
        <p:txBody>
          <a:bodyPr>
            <a:normAutofit/>
          </a:bodyPr>
          <a:lstStyle/>
          <a:p>
            <a:r>
              <a:rPr lang="en-US" b="1"/>
              <a:t>COG Pegylated Asparaginase Dosing</a:t>
            </a:r>
            <a:endParaRPr lang="en-US" dirty="0"/>
          </a:p>
        </p:txBody>
      </p:sp>
      <p:sp>
        <p:nvSpPr>
          <p:cNvPr id="13" name="Rectangle 12">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C590FE69-3B3D-BC34-6482-00B5700B3543}"/>
              </a:ext>
            </a:extLst>
          </p:cNvPr>
          <p:cNvGraphicFramePr>
            <a:graphicFrameLocks/>
          </p:cNvGraphicFramePr>
          <p:nvPr>
            <p:extLst>
              <p:ext uri="{D42A27DB-BD31-4B8C-83A1-F6EECF244321}">
                <p14:modId xmlns:p14="http://schemas.microsoft.com/office/powerpoint/2010/main" val="668110013"/>
              </p:ext>
            </p:extLst>
          </p:nvPr>
        </p:nvGraphicFramePr>
        <p:xfrm>
          <a:off x="2312226" y="2222983"/>
          <a:ext cx="7447787" cy="2609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A416F64-4604-6AFB-DA0F-3C4F2403328D}"/>
              </a:ext>
            </a:extLst>
          </p:cNvPr>
          <p:cNvSpPr txBox="1"/>
          <p:nvPr/>
        </p:nvSpPr>
        <p:spPr>
          <a:xfrm>
            <a:off x="2106573" y="4937930"/>
            <a:ext cx="8364052" cy="949555"/>
          </a:xfrm>
          <a:prstGeom prst="rect">
            <a:avLst/>
          </a:prstGeom>
          <a:noFill/>
        </p:spPr>
        <p:txBody>
          <a:bodyPr wrap="square" rtlCol="0">
            <a:spAutoFit/>
          </a:bodyPr>
          <a:lstStyle/>
          <a:p>
            <a:pPr marL="54286" defTabSz="758952">
              <a:lnSpc>
                <a:spcPts val="2009"/>
              </a:lnSpc>
              <a:spcBef>
                <a:spcPts val="602"/>
              </a:spcBef>
            </a:pPr>
            <a:r>
              <a:rPr lang="en-US" sz="1328" kern="1200">
                <a:solidFill>
                  <a:srgbClr val="006579"/>
                </a:solidFill>
                <a:latin typeface="Calibri" panose="020F0502020204030204" pitchFamily="34" charset="0"/>
                <a:ea typeface="+mn-ea"/>
                <a:cs typeface="+mn-cs"/>
              </a:rPr>
              <a:t>Dose</a:t>
            </a:r>
            <a:r>
              <a:rPr lang="en-US" sz="1328" kern="1200" spc="-17">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capping</a:t>
            </a:r>
            <a:r>
              <a:rPr lang="en-US" sz="1328" kern="1200" spc="-12">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at</a:t>
            </a:r>
            <a:r>
              <a:rPr lang="en-US" sz="1328" kern="1200" spc="-4">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3,750</a:t>
            </a:r>
            <a:r>
              <a:rPr lang="en-US" sz="1328" kern="1200" spc="-8">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units/dose</a:t>
            </a:r>
            <a:r>
              <a:rPr lang="en-US" sz="1328" kern="1200" spc="-8">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(1</a:t>
            </a:r>
            <a:r>
              <a:rPr lang="en-US" sz="1328" kern="1200" spc="-8">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vial)</a:t>
            </a:r>
            <a:r>
              <a:rPr lang="en-US" sz="1328" kern="1200" spc="-4">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per</a:t>
            </a:r>
            <a:r>
              <a:rPr lang="en-US" sz="1328" kern="1200" spc="-4">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institutional</a:t>
            </a:r>
            <a:r>
              <a:rPr lang="en-US" sz="1328" kern="1200" spc="-8">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policy</a:t>
            </a:r>
            <a:r>
              <a:rPr lang="en-US" sz="1328" kern="1200" spc="-12">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is</a:t>
            </a:r>
            <a:r>
              <a:rPr lang="en-US" sz="1328" kern="1200" spc="-4">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permissible</a:t>
            </a:r>
            <a:r>
              <a:rPr lang="en-US" sz="1328" kern="1200" spc="-4">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in</a:t>
            </a:r>
            <a:r>
              <a:rPr lang="en-US" sz="1328" kern="1200" spc="-12">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cases</a:t>
            </a:r>
            <a:r>
              <a:rPr lang="en-US" sz="1328" kern="1200" spc="-4">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of</a:t>
            </a:r>
            <a:r>
              <a:rPr lang="en-US" sz="1328" kern="1200" spc="-8">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baseline</a:t>
            </a:r>
            <a:r>
              <a:rPr lang="en-US" sz="1328" kern="1200" spc="-4">
                <a:solidFill>
                  <a:srgbClr val="006579"/>
                </a:solidFill>
                <a:latin typeface="Calibri" panose="020F0502020204030204" pitchFamily="34" charset="0"/>
                <a:ea typeface="+mn-ea"/>
                <a:cs typeface="+mn-cs"/>
              </a:rPr>
              <a:t> </a:t>
            </a:r>
            <a:r>
              <a:rPr lang="en-US" sz="1328" kern="1200" spc="-8">
                <a:solidFill>
                  <a:srgbClr val="006579"/>
                </a:solidFill>
                <a:latin typeface="Calibri" panose="020F0502020204030204" pitchFamily="34" charset="0"/>
                <a:ea typeface="+mn-ea"/>
                <a:cs typeface="+mn-cs"/>
              </a:rPr>
              <a:t>obesity.</a:t>
            </a:r>
            <a:endParaRPr lang="en-US" sz="1328" kern="1200">
              <a:solidFill>
                <a:schemeClr val="tx1"/>
              </a:solidFill>
              <a:latin typeface="Calibri" panose="020F0502020204030204" pitchFamily="34" charset="0"/>
              <a:ea typeface="+mn-ea"/>
              <a:cs typeface="+mn-cs"/>
            </a:endParaRPr>
          </a:p>
          <a:p>
            <a:pPr marL="102248" marR="1501565" indent="-47435" defTabSz="758952">
              <a:lnSpc>
                <a:spcPct val="97000"/>
              </a:lnSpc>
              <a:spcBef>
                <a:spcPts val="12"/>
              </a:spcBef>
            </a:pPr>
            <a:r>
              <a:rPr lang="en-US" sz="1328" kern="1200">
                <a:solidFill>
                  <a:srgbClr val="006579"/>
                </a:solidFill>
                <a:latin typeface="Calibri" panose="020F0502020204030204" pitchFamily="34" charset="0"/>
                <a:ea typeface="+mn-ea"/>
                <a:cs typeface="+mn-cs"/>
              </a:rPr>
              <a:t>*</a:t>
            </a:r>
            <a:r>
              <a:rPr lang="en-US" sz="1328" kern="1200">
                <a:solidFill>
                  <a:srgbClr val="FF0000"/>
                </a:solidFill>
                <a:latin typeface="Calibri" panose="020F0502020204030204" pitchFamily="34" charset="0"/>
                <a:ea typeface="+mn-ea"/>
                <a:cs typeface="+mn-cs"/>
              </a:rPr>
              <a:t>Note: Obesity has been linked to increased risk of toxicity in patients ≥ 10 years of age. </a:t>
            </a:r>
            <a:r>
              <a:rPr lang="en-US" sz="1328" kern="1200">
                <a:solidFill>
                  <a:srgbClr val="006579"/>
                </a:solidFill>
                <a:latin typeface="Calibri" panose="020F0502020204030204" pitchFamily="34" charset="0"/>
                <a:ea typeface="+mn-ea"/>
                <a:cs typeface="+mn-cs"/>
              </a:rPr>
              <a:t>Obesity</a:t>
            </a:r>
            <a:r>
              <a:rPr lang="en-US" sz="1328" kern="1200" spc="-33">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is</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defined</a:t>
            </a:r>
            <a:r>
              <a:rPr lang="en-US" sz="1328" kern="1200" spc="-29">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as</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a:t>
            </a:r>
            <a:r>
              <a:rPr lang="en-US" sz="1328" kern="1200" spc="-29">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95%</a:t>
            </a:r>
            <a:r>
              <a:rPr lang="en-US" sz="1328" kern="1200" spc="-33">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BMI</a:t>
            </a:r>
            <a:r>
              <a:rPr lang="en-US" sz="1328" kern="1200" spc="-33">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for</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age</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for</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patients</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&lt;</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20</a:t>
            </a:r>
            <a:r>
              <a:rPr lang="en-US" sz="1328" kern="1200" spc="-29">
                <a:solidFill>
                  <a:srgbClr val="006579"/>
                </a:solidFill>
                <a:latin typeface="Calibri" panose="020F0502020204030204" pitchFamily="34" charset="0"/>
                <a:ea typeface="+mn-ea"/>
                <a:cs typeface="+mn-cs"/>
              </a:rPr>
              <a:t> </a:t>
            </a:r>
            <a:r>
              <a:rPr lang="en-US" sz="1328" kern="1200" err="1">
                <a:solidFill>
                  <a:srgbClr val="006579"/>
                </a:solidFill>
                <a:latin typeface="Calibri" panose="020F0502020204030204" pitchFamily="34" charset="0"/>
                <a:ea typeface="+mn-ea"/>
                <a:cs typeface="+mn-cs"/>
              </a:rPr>
              <a:t>y.o</a:t>
            </a:r>
            <a:r>
              <a:rPr lang="en-US" sz="1328" kern="1200" spc="-33">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or</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BMI</a:t>
            </a:r>
            <a:r>
              <a:rPr lang="en-US" sz="1328" kern="1200" spc="-37">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30</a:t>
            </a:r>
            <a:r>
              <a:rPr lang="en-US" sz="1328" kern="1200" spc="-29">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for</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patients</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a:t>
            </a:r>
            <a:r>
              <a:rPr lang="en-US" sz="1328" kern="1200" spc="-25">
                <a:solidFill>
                  <a:srgbClr val="006579"/>
                </a:solidFill>
                <a:latin typeface="Calibri" panose="020F0502020204030204" pitchFamily="34" charset="0"/>
                <a:ea typeface="+mn-ea"/>
                <a:cs typeface="+mn-cs"/>
              </a:rPr>
              <a:t> </a:t>
            </a:r>
            <a:r>
              <a:rPr lang="en-US" sz="1328" kern="1200">
                <a:solidFill>
                  <a:srgbClr val="006579"/>
                </a:solidFill>
                <a:latin typeface="Calibri" panose="020F0502020204030204" pitchFamily="34" charset="0"/>
                <a:ea typeface="+mn-ea"/>
                <a:cs typeface="+mn-cs"/>
              </a:rPr>
              <a:t>20</a:t>
            </a:r>
            <a:r>
              <a:rPr lang="en-US" sz="1328" kern="1200" spc="-29">
                <a:solidFill>
                  <a:srgbClr val="006579"/>
                </a:solidFill>
                <a:latin typeface="Calibri" panose="020F0502020204030204" pitchFamily="34" charset="0"/>
                <a:ea typeface="+mn-ea"/>
                <a:cs typeface="+mn-cs"/>
              </a:rPr>
              <a:t> </a:t>
            </a:r>
            <a:r>
              <a:rPr lang="en-US" sz="1328" kern="1200" err="1">
                <a:solidFill>
                  <a:srgbClr val="006579"/>
                </a:solidFill>
                <a:latin typeface="Calibri" panose="020F0502020204030204" pitchFamily="34" charset="0"/>
                <a:ea typeface="+mn-ea"/>
                <a:cs typeface="+mn-cs"/>
              </a:rPr>
              <a:t>y.o</a:t>
            </a:r>
            <a:endParaRPr lang="en-US" sz="1328" kern="1200">
              <a:solidFill>
                <a:schemeClr val="tx1"/>
              </a:solidFill>
              <a:latin typeface="Calibri" panose="020F0502020204030204" pitchFamily="34" charset="0"/>
              <a:ea typeface="+mn-ea"/>
              <a:cs typeface="+mn-cs"/>
            </a:endParaRPr>
          </a:p>
          <a:p>
            <a:pPr defTabSz="758952"/>
            <a:r>
              <a:rPr lang="en-US" sz="1328" kern="1200">
                <a:solidFill>
                  <a:schemeClr val="tx1"/>
                </a:solidFill>
                <a:latin typeface="Calibri" panose="020F0502020204030204" pitchFamily="34" charset="0"/>
                <a:ea typeface="+mn-ea"/>
                <a:cs typeface="Calibri" panose="020F0502020204030204" pitchFamily="34" charset="0"/>
              </a:rPr>
              <a:t> </a:t>
            </a:r>
            <a:endParaRPr lang="en-US"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415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2500">
                <a:solidFill>
                  <a:schemeClr val="bg1"/>
                </a:solidFill>
              </a:rPr>
              <a:t>Calaspargase Pegol Dosing in COG Trials</a:t>
            </a:r>
            <a:br>
              <a:rPr lang="en-US" sz="2500">
                <a:solidFill>
                  <a:schemeClr val="bg1"/>
                </a:solidFill>
              </a:rPr>
            </a:br>
            <a:endParaRPr lang="en-US" sz="2500">
              <a:solidFill>
                <a:schemeClr val="bg1"/>
              </a:solidFill>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2A06F7CD-BEBA-99D4-DC49-6888556EDF3F}"/>
              </a:ext>
            </a:extLst>
          </p:cNvPr>
          <p:cNvGraphicFramePr>
            <a:graphicFrameLocks noGrp="1"/>
          </p:cNvGraphicFramePr>
          <p:nvPr>
            <p:ph idx="1"/>
            <p:extLst>
              <p:ext uri="{D42A27DB-BD31-4B8C-83A1-F6EECF244321}">
                <p14:modId xmlns:p14="http://schemas.microsoft.com/office/powerpoint/2010/main" val="250007560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050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43" name="Group 42">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4"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p:cNvSpPr>
            <a:spLocks noGrp="1"/>
          </p:cNvSpPr>
          <p:nvPr>
            <p:ph type="title"/>
          </p:nvPr>
        </p:nvSpPr>
        <p:spPr>
          <a:xfrm>
            <a:off x="1304103" y="1318591"/>
            <a:ext cx="5800929" cy="4220820"/>
          </a:xfrm>
        </p:spPr>
        <p:txBody>
          <a:bodyPr vert="horz" lIns="91440" tIns="45720" rIns="91440" bIns="45720" rtlCol="0" anchor="ctr">
            <a:normAutofit/>
          </a:bodyPr>
          <a:lstStyle/>
          <a:p>
            <a:pPr algn="r"/>
            <a:r>
              <a:rPr lang="en-US" sz="6600">
                <a:solidFill>
                  <a:schemeClr val="tx2">
                    <a:lumMod val="75000"/>
                  </a:schemeClr>
                </a:solidFill>
              </a:rPr>
              <a:t>        Short acting asparaginase products</a:t>
            </a:r>
          </a:p>
        </p:txBody>
      </p:sp>
      <p:cxnSp>
        <p:nvCxnSpPr>
          <p:cNvPr id="57" name="Straight Connector 56">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6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Asparaginase Erwinia </a:t>
            </a:r>
            <a:r>
              <a:rPr lang="en-US" b="1" dirty="0" err="1"/>
              <a:t>Chrysanthemi</a:t>
            </a:r>
            <a:r>
              <a:rPr lang="en-US" b="1" dirty="0"/>
              <a:t> (Recombinant)–</a:t>
            </a:r>
            <a:r>
              <a:rPr lang="en-US" b="1" dirty="0" err="1"/>
              <a:t>rywn</a:t>
            </a:r>
            <a:r>
              <a:rPr lang="en-US" b="1" dirty="0"/>
              <a:t> </a:t>
            </a:r>
            <a:br>
              <a:rPr lang="en-US" b="1" dirty="0"/>
            </a:br>
            <a:endParaRPr lang="en-US" dirty="0"/>
          </a:p>
        </p:txBody>
      </p:sp>
      <p:graphicFrame>
        <p:nvGraphicFramePr>
          <p:cNvPr id="5" name="Content Placeholder 2">
            <a:extLst>
              <a:ext uri="{FF2B5EF4-FFF2-40B4-BE49-F238E27FC236}">
                <a16:creationId xmlns:a16="http://schemas.microsoft.com/office/drawing/2014/main" id="{FA16D58D-7B60-7708-00D6-E42BD559BD46}"/>
              </a:ext>
            </a:extLst>
          </p:cNvPr>
          <p:cNvGraphicFramePr>
            <a:graphicFrameLocks noGrp="1"/>
          </p:cNvGraphicFramePr>
          <p:nvPr>
            <p:ph idx="1"/>
          </p:nvPr>
        </p:nvGraphicFramePr>
        <p:xfrm>
          <a:off x="2589212" y="1904999"/>
          <a:ext cx="8915400" cy="450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14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Asparaginase Erwinia </a:t>
            </a:r>
            <a:r>
              <a:rPr lang="en-US" dirty="0" err="1"/>
              <a:t>Chrysanthemi</a:t>
            </a:r>
            <a:r>
              <a:rPr lang="en-US" dirty="0"/>
              <a:t> (Recombinant)-</a:t>
            </a:r>
            <a:r>
              <a:rPr lang="en-US" dirty="0" err="1"/>
              <a:t>rywn</a:t>
            </a:r>
            <a:r>
              <a:rPr lang="en-US" dirty="0"/>
              <a:t> </a:t>
            </a:r>
            <a:br>
              <a:rPr lang="en-US" dirty="0"/>
            </a:br>
            <a:endParaRPr lang="en-US" dirty="0"/>
          </a:p>
        </p:txBody>
      </p:sp>
      <p:pic>
        <p:nvPicPr>
          <p:cNvPr id="4" name="Image 99"/>
          <p:cNvPicPr>
            <a:picLocks noGrp="1"/>
          </p:cNvPicPr>
          <p:nvPr>
            <p:ph idx="1"/>
          </p:nvPr>
        </p:nvPicPr>
        <p:blipFill>
          <a:blip r:embed="rId2" cstate="print"/>
          <a:stretch>
            <a:fillRect/>
          </a:stretch>
        </p:blipFill>
        <p:spPr>
          <a:xfrm>
            <a:off x="2589213" y="2390025"/>
            <a:ext cx="8915400" cy="3265399"/>
          </a:xfrm>
          <a:prstGeom prst="rect">
            <a:avLst/>
          </a:prstGeom>
        </p:spPr>
      </p:pic>
    </p:spTree>
    <p:extLst>
      <p:ext uri="{BB962C8B-B14F-4D97-AF65-F5344CB8AC3E}">
        <p14:creationId xmlns:p14="http://schemas.microsoft.com/office/powerpoint/2010/main" val="357932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43" name="Group 42">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4"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p:cNvSpPr>
            <a:spLocks noGrp="1"/>
          </p:cNvSpPr>
          <p:nvPr>
            <p:ph type="title"/>
          </p:nvPr>
        </p:nvSpPr>
        <p:spPr>
          <a:xfrm>
            <a:off x="1304103" y="1318591"/>
            <a:ext cx="5800929" cy="4220820"/>
          </a:xfrm>
        </p:spPr>
        <p:txBody>
          <a:bodyPr vert="horz" lIns="91440" tIns="45720" rIns="91440" bIns="45720" rtlCol="0" anchor="ctr">
            <a:normAutofit/>
          </a:bodyPr>
          <a:lstStyle/>
          <a:p>
            <a:pPr algn="r"/>
            <a:r>
              <a:rPr lang="en-US" sz="6600">
                <a:solidFill>
                  <a:schemeClr val="tx2">
                    <a:lumMod val="75000"/>
                  </a:schemeClr>
                </a:solidFill>
              </a:rPr>
              <a:t>Reactions</a:t>
            </a:r>
          </a:p>
        </p:txBody>
      </p:sp>
      <p:cxnSp>
        <p:nvCxnSpPr>
          <p:cNvPr id="57" name="Straight Connector 56">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3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61" name="Rectangle 2063">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3100"/>
              <a:t>Calaspargase pegol compound</a:t>
            </a:r>
          </a:p>
        </p:txBody>
      </p:sp>
      <p:sp>
        <p:nvSpPr>
          <p:cNvPr id="2066" name="Rectangle 2065">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p:cNvSpPr txBox="1"/>
          <p:nvPr/>
        </p:nvSpPr>
        <p:spPr>
          <a:xfrm>
            <a:off x="649225" y="2133600"/>
            <a:ext cx="3650278" cy="3759253"/>
          </a:xfrm>
          <a:prstGeom prst="rect">
            <a:avLst/>
          </a:prstGeom>
        </p:spPr>
        <p:txBody>
          <a:bodyPr vert="horz" lIns="91440" tIns="45720" rIns="91440" bIns="45720" rtlCol="0">
            <a:normAutofit/>
          </a:bodyPr>
          <a:lstStyle/>
          <a:p>
            <a:pPr defTabSz="457200">
              <a:spcBef>
                <a:spcPts val="1000"/>
              </a:spcBef>
              <a:buClr>
                <a:schemeClr val="accent1"/>
              </a:buClr>
              <a:buFont typeface="Wingdings 3" charset="2"/>
              <a:buChar char=""/>
            </a:pPr>
            <a:r>
              <a:rPr lang="en-US">
                <a:solidFill>
                  <a:schemeClr val="tx1">
                    <a:lumMod val="75000"/>
                    <a:lumOff val="25000"/>
                  </a:schemeClr>
                </a:solidFill>
              </a:rPr>
              <a:t>https://asparlas.com/SRV_About_Asparlas_Asparagine</a:t>
            </a:r>
          </a:p>
        </p:txBody>
      </p:sp>
      <p:pic>
        <p:nvPicPr>
          <p:cNvPr id="2052" name="Picture 4" descr="About ASPARLAS (calaspargase pegol-mknl)"/>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5819" b="5310"/>
          <a:stretch/>
        </p:blipFill>
        <p:spPr bwMode="auto">
          <a:xfrm>
            <a:off x="4619543" y="640080"/>
            <a:ext cx="6953577" cy="5252773"/>
          </a:xfrm>
          <a:prstGeom prst="rect">
            <a:avLst/>
          </a:prstGeom>
          <a:noFill/>
          <a:extLst>
            <a:ext uri="{909E8E84-426E-40DD-AFC4-6F175D3DCCD1}">
              <a14:hiddenFill xmlns:a14="http://schemas.microsoft.com/office/drawing/2010/main">
                <a:solidFill>
                  <a:srgbClr val="FFFFFF"/>
                </a:solidFill>
              </a14:hiddenFill>
            </a:ext>
          </a:extLst>
        </p:spPr>
      </p:pic>
      <p:sp>
        <p:nvSpPr>
          <p:cNvPr id="2062"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9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1280890"/>
          </a:xfrm>
        </p:spPr>
        <p:txBody>
          <a:bodyPr>
            <a:normAutofit/>
          </a:bodyPr>
          <a:lstStyle/>
          <a:p>
            <a:r>
              <a:rPr lang="en-US" dirty="0"/>
              <a:t>Objectives</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1399026"/>
            <a:ext cx="8131550" cy="4512196"/>
          </a:xfrm>
        </p:spPr>
        <p:txBody>
          <a:bodyPr>
            <a:normAutofit/>
          </a:bodyPr>
          <a:lstStyle/>
          <a:p>
            <a:pPr marL="514350" indent="-514350">
              <a:buAutoNum type="arabicPeriod"/>
            </a:pPr>
            <a:r>
              <a:rPr lang="en-US" sz="2000" dirty="0"/>
              <a:t>Review the updates to the APPHON febrile neutropenia guideline.</a:t>
            </a:r>
          </a:p>
          <a:p>
            <a:pPr marL="514350" indent="-514350">
              <a:buAutoNum type="arabicPeriod"/>
            </a:pPr>
            <a:r>
              <a:rPr lang="en-US" sz="2000" dirty="0"/>
              <a:t>Review the mechanism of action of asparaginase in children and young adults with ALL.</a:t>
            </a:r>
          </a:p>
          <a:p>
            <a:pPr marL="514350" indent="-514350">
              <a:buAutoNum type="arabicPeriod"/>
            </a:pPr>
            <a:r>
              <a:rPr lang="en-US" sz="2000" dirty="0"/>
              <a:t>Describe differences in the pharmacokinetic and pharmacodynamic parameters between available asparaginase formulations.</a:t>
            </a:r>
          </a:p>
          <a:p>
            <a:pPr marL="514350" indent="-514350">
              <a:buAutoNum type="arabicPeriod"/>
            </a:pPr>
            <a:r>
              <a:rPr lang="en-US" sz="2000" dirty="0"/>
              <a:t>Discuss methods of measuring asparaginase activity in clinical practice.</a:t>
            </a:r>
          </a:p>
          <a:p>
            <a:pPr marL="514350" indent="-514350">
              <a:buAutoNum type="arabicPeriod"/>
            </a:pPr>
            <a:r>
              <a:rPr lang="en-US" sz="2000" dirty="0"/>
              <a:t>Discuss hypersensitivity reactions, re-challenge, desensitization and silent inactivation.</a:t>
            </a:r>
          </a:p>
          <a:p>
            <a:pPr marL="0" indent="0">
              <a:buNone/>
            </a:pPr>
            <a:endParaRPr lang="en-US" dirty="0"/>
          </a:p>
        </p:txBody>
      </p:sp>
    </p:spTree>
    <p:extLst>
      <p:ext uri="{BB962C8B-B14F-4D97-AF65-F5344CB8AC3E}">
        <p14:creationId xmlns:p14="http://schemas.microsoft.com/office/powerpoint/2010/main" val="1577704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3200">
                <a:solidFill>
                  <a:schemeClr val="bg1"/>
                </a:solidFill>
              </a:rPr>
              <a:t>Antibody mediated reactions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12793" y="532004"/>
            <a:ext cx="6798033" cy="5793991"/>
          </a:xfrm>
        </p:spPr>
        <p:txBody>
          <a:bodyPr anchor="ctr">
            <a:normAutofit/>
          </a:bodyPr>
          <a:lstStyle/>
          <a:p>
            <a:r>
              <a:rPr lang="en-US" dirty="0"/>
              <a:t>Usually present during second dose or subsequent doses</a:t>
            </a:r>
          </a:p>
          <a:p>
            <a:r>
              <a:rPr lang="en-US" dirty="0"/>
              <a:t>Result from antibody-mediated immune response</a:t>
            </a:r>
          </a:p>
          <a:p>
            <a:r>
              <a:rPr lang="en-US" dirty="0"/>
              <a:t>The reported rates of hypersensitivity reactions are variable depending on the reaction severity and type</a:t>
            </a:r>
          </a:p>
          <a:p>
            <a:pPr lvl="1"/>
            <a:r>
              <a:rPr lang="en-US" dirty="0"/>
              <a:t>Any grade: 0-37%</a:t>
            </a:r>
          </a:p>
          <a:p>
            <a:pPr lvl="1"/>
            <a:r>
              <a:rPr lang="en-US" dirty="0"/>
              <a:t>Grade ≥3: 0-9%</a:t>
            </a:r>
          </a:p>
          <a:p>
            <a:pPr lvl="1"/>
            <a:r>
              <a:rPr lang="en-US" dirty="0"/>
              <a:t>Clinical inactivation: 0-8% (patients do not maintain therapeutic serum asparaginase levels after a documented clinical reaction)</a:t>
            </a:r>
          </a:p>
          <a:p>
            <a:pPr lvl="1"/>
            <a:r>
              <a:rPr lang="en-US" dirty="0"/>
              <a:t>Silent inactivation or subclinical inactivation: 0-3% (patients do not maintain therapeutic serum asparaginase levels and do not experience a clinical reaction (no symptoms).</a:t>
            </a:r>
          </a:p>
          <a:p>
            <a:r>
              <a:rPr lang="en-US" dirty="0"/>
              <a:t>May result in reduced asparaginase activity levels in up to 8% of patients which means the likely cause of these reactions is antibody production to other components of the product in this case the polyethylene glycol. </a:t>
            </a:r>
          </a:p>
          <a:p>
            <a:pPr marL="0" indent="0">
              <a:buNone/>
            </a:pPr>
            <a:endParaRPr lang="en-US" dirty="0"/>
          </a:p>
          <a:p>
            <a:endParaRPr lang="en-US" dirty="0"/>
          </a:p>
        </p:txBody>
      </p:sp>
    </p:spTree>
    <p:extLst>
      <p:ext uri="{BB962C8B-B14F-4D97-AF65-F5344CB8AC3E}">
        <p14:creationId xmlns:p14="http://schemas.microsoft.com/office/powerpoint/2010/main" val="2794967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081" name="Group 3080">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082"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083"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084"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085"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086"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087"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88"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089"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090"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091"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092"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093"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95" name="Group 3094">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96"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97"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98"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99"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00"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01"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02"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03"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04"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05"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106"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107"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109" name="Rectangle 3108">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111"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113" name="Rectangle 311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59893" y="3101093"/>
            <a:ext cx="2740772" cy="3029344"/>
          </a:xfrm>
          <a:prstGeom prst="rect">
            <a:avLst/>
          </a:prstGeom>
        </p:spPr>
        <p:txBody>
          <a:bodyPr vert="horz" lIns="91440" tIns="45720" rIns="91440" bIns="45720" rtlCol="0" anchor="t">
            <a:normAutofit/>
          </a:bodyPr>
          <a:lstStyle/>
          <a:p>
            <a:pPr defTabSz="457200">
              <a:spcBef>
                <a:spcPct val="0"/>
              </a:spcBef>
              <a:spcAft>
                <a:spcPts val="600"/>
              </a:spcAft>
            </a:pPr>
            <a:r>
              <a:rPr lang="en-US" sz="3000" dirty="0">
                <a:solidFill>
                  <a:schemeClr val="bg1"/>
                </a:solidFill>
                <a:latin typeface="+mj-lt"/>
                <a:ea typeface="+mj-ea"/>
                <a:cs typeface="+mj-cs"/>
              </a:rPr>
              <a:t>Mechanism of asparaginase antibody mediated reaction</a:t>
            </a:r>
          </a:p>
        </p:txBody>
      </p:sp>
      <p:sp>
        <p:nvSpPr>
          <p:cNvPr id="311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117" name="Rectangle 311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s://www.futuremedicine.com/cms/10.2217/fon-2021-1288/asset/images/medium/figur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144" y="1263531"/>
            <a:ext cx="5591253" cy="3679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73840" y="5084614"/>
            <a:ext cx="3671516" cy="225318"/>
          </a:xfrm>
          <a:prstGeom prst="rect">
            <a:avLst/>
          </a:prstGeom>
          <a:noFill/>
        </p:spPr>
        <p:txBody>
          <a:bodyPr wrap="square" rtlCol="0">
            <a:spAutoFit/>
          </a:bodyPr>
          <a:lstStyle/>
          <a:p>
            <a:pPr defTabSz="658368">
              <a:spcAft>
                <a:spcPts val="600"/>
              </a:spcAft>
            </a:pPr>
            <a:r>
              <a:rPr lang="en-US" sz="864" kern="1200">
                <a:solidFill>
                  <a:schemeClr val="tx1"/>
                </a:solidFill>
                <a:latin typeface="+mn-lt"/>
                <a:ea typeface="+mn-ea"/>
                <a:cs typeface="+mn-cs"/>
              </a:rPr>
              <a:t>https://www.futuremedicine.com/doi/10.2217/fon-2021-1288</a:t>
            </a:r>
            <a:endParaRPr lang="en-US" sz="1200"/>
          </a:p>
        </p:txBody>
      </p:sp>
    </p:spTree>
    <p:extLst>
      <p:ext uri="{BB962C8B-B14F-4D97-AF65-F5344CB8AC3E}">
        <p14:creationId xmlns:p14="http://schemas.microsoft.com/office/powerpoint/2010/main" val="3235491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157" name="Group 4102">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104"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105"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106"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107"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08"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109"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110"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111"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112"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113"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114"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115"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158" name="Group 4116">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4118"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119"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120"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121"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122"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123"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124"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125"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126"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127"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28"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29"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59" name="Rectangle 4130">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6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61" name="Rectangle 4134">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59893" y="3101093"/>
            <a:ext cx="2657664" cy="3029344"/>
          </a:xfrm>
          <a:prstGeom prst="rect">
            <a:avLst/>
          </a:prstGeom>
        </p:spPr>
        <p:txBody>
          <a:bodyPr vert="horz" lIns="91440" tIns="45720" rIns="91440" bIns="45720" rtlCol="0" anchor="t">
            <a:normAutofit/>
          </a:bodyPr>
          <a:lstStyle/>
          <a:p>
            <a:pPr defTabSz="457200">
              <a:lnSpc>
                <a:spcPct val="90000"/>
              </a:lnSpc>
              <a:spcBef>
                <a:spcPct val="0"/>
              </a:spcBef>
              <a:spcAft>
                <a:spcPts val="600"/>
              </a:spcAft>
            </a:pPr>
            <a:r>
              <a:rPr lang="en-US" sz="2700" dirty="0">
                <a:solidFill>
                  <a:schemeClr val="bg1"/>
                </a:solidFill>
                <a:latin typeface="+mj-lt"/>
                <a:ea typeface="+mj-ea"/>
                <a:cs typeface="+mj-cs"/>
              </a:rPr>
              <a:t>Mechanism of asparaginase antibody mediated reaction cont’d</a:t>
            </a:r>
          </a:p>
        </p:txBody>
      </p:sp>
      <p:sp>
        <p:nvSpPr>
          <p:cNvPr id="416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163" name="Rectangle 4138">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www.futuremedicine.com/cms/10.2217/fon-2021-1288/asset/images/medium/figur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143" y="1117599"/>
            <a:ext cx="4772601" cy="40178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47822" y="5555734"/>
            <a:ext cx="4248516" cy="184666"/>
          </a:xfrm>
          <a:prstGeom prst="rect">
            <a:avLst/>
          </a:prstGeom>
          <a:noFill/>
        </p:spPr>
        <p:txBody>
          <a:bodyPr wrap="square" rtlCol="0">
            <a:spAutoFit/>
          </a:bodyPr>
          <a:lstStyle/>
          <a:p>
            <a:pPr defTabSz="457200">
              <a:spcAft>
                <a:spcPts val="600"/>
              </a:spcAft>
            </a:pPr>
            <a:r>
              <a:rPr lang="en-US" sz="600" kern="1200" dirty="0">
                <a:solidFill>
                  <a:schemeClr val="tx1"/>
                </a:solidFill>
                <a:latin typeface="+mn-lt"/>
                <a:ea typeface="+mn-ea"/>
                <a:cs typeface="+mn-cs"/>
              </a:rPr>
              <a:t>https://www.futuremedicine.com/doi/10.2217/fon-2021-1288</a:t>
            </a:r>
            <a:endParaRPr lang="en-US" sz="1200" dirty="0"/>
          </a:p>
        </p:txBody>
      </p:sp>
    </p:spTree>
    <p:extLst>
      <p:ext uri="{BB962C8B-B14F-4D97-AF65-F5344CB8AC3E}">
        <p14:creationId xmlns:p14="http://schemas.microsoft.com/office/powerpoint/2010/main" val="550515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3200">
                <a:solidFill>
                  <a:schemeClr val="bg1"/>
                </a:solidFill>
              </a:rPr>
              <a:t>Non-antibody mediated reactions</a:t>
            </a:r>
          </a:p>
        </p:txBody>
      </p:sp>
      <p:sp>
        <p:nvSpPr>
          <p:cNvPr id="16"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7"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DFED4EEA-F092-CBC1-93D9-2BBF96383133}"/>
              </a:ext>
            </a:extLst>
          </p:cNvPr>
          <p:cNvGraphicFramePr>
            <a:graphicFrameLocks noGrp="1"/>
          </p:cNvGraphicFramePr>
          <p:nvPr>
            <p:ph idx="1"/>
            <p:extLst>
              <p:ext uri="{D42A27DB-BD31-4B8C-83A1-F6EECF244321}">
                <p14:modId xmlns:p14="http://schemas.microsoft.com/office/powerpoint/2010/main" val="189568061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345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2500" dirty="0">
                <a:solidFill>
                  <a:schemeClr val="bg1"/>
                </a:solidFill>
              </a:rPr>
              <a:t>Asparaginase serum/plasma levels and deactivation experience from the IWK</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09DEF957-FBFC-D8AE-06ED-4824DA251D5E}"/>
              </a:ext>
            </a:extLst>
          </p:cNvPr>
          <p:cNvGraphicFramePr>
            <a:graphicFrameLocks noGrp="1"/>
          </p:cNvGraphicFramePr>
          <p:nvPr>
            <p:ph idx="1"/>
            <p:extLst>
              <p:ext uri="{D42A27DB-BD31-4B8C-83A1-F6EECF244321}">
                <p14:modId xmlns:p14="http://schemas.microsoft.com/office/powerpoint/2010/main" val="2095463415"/>
              </p:ext>
            </p:extLst>
          </p:nvPr>
        </p:nvGraphicFramePr>
        <p:xfrm>
          <a:off x="4713144" y="0"/>
          <a:ext cx="6832212"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35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804" y="325727"/>
            <a:ext cx="8911687" cy="1280890"/>
          </a:xfrm>
        </p:spPr>
        <p:txBody>
          <a:bodyPr>
            <a:normAutofit/>
          </a:bodyPr>
          <a:lstStyle/>
          <a:p>
            <a:r>
              <a:rPr lang="en-US" sz="2400" dirty="0" err="1"/>
              <a:t>Pegaspargase</a:t>
            </a:r>
            <a:r>
              <a:rPr lang="en-US" sz="2400" dirty="0"/>
              <a:t> administration and hypersensitivity guide</a:t>
            </a:r>
          </a:p>
        </p:txBody>
      </p:sp>
      <p:pic>
        <p:nvPicPr>
          <p:cNvPr id="4" name="Content Placeholder 3"/>
          <p:cNvPicPr>
            <a:picLocks noGrp="1" noChangeAspect="1"/>
          </p:cNvPicPr>
          <p:nvPr>
            <p:ph idx="1"/>
          </p:nvPr>
        </p:nvPicPr>
        <p:blipFill>
          <a:blip r:embed="rId2"/>
          <a:stretch>
            <a:fillRect/>
          </a:stretch>
        </p:blipFill>
        <p:spPr>
          <a:xfrm>
            <a:off x="1982804" y="866274"/>
            <a:ext cx="9423133" cy="5781414"/>
          </a:xfrm>
          <a:prstGeom prst="rect">
            <a:avLst/>
          </a:prstGeom>
        </p:spPr>
      </p:pic>
    </p:spTree>
    <p:extLst>
      <p:ext uri="{BB962C8B-B14F-4D97-AF65-F5344CB8AC3E}">
        <p14:creationId xmlns:p14="http://schemas.microsoft.com/office/powerpoint/2010/main" val="1710009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7"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3889" y="1059872"/>
            <a:ext cx="3012216" cy="4851349"/>
          </a:xfrm>
        </p:spPr>
        <p:txBody>
          <a:bodyPr>
            <a:normAutofit/>
          </a:bodyPr>
          <a:lstStyle/>
          <a:p>
            <a:r>
              <a:rPr lang="en-US" sz="2800"/>
              <a:t>Hypersensitivity reaction grading as per the IWK</a:t>
            </a:r>
          </a:p>
        </p:txBody>
      </p:sp>
      <p:sp>
        <p:nvSpPr>
          <p:cNvPr id="48"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graphicFrame>
        <p:nvGraphicFramePr>
          <p:cNvPr id="53" name="Content Placeholder 2">
            <a:extLst>
              <a:ext uri="{FF2B5EF4-FFF2-40B4-BE49-F238E27FC236}">
                <a16:creationId xmlns:a16="http://schemas.microsoft.com/office/drawing/2014/main" id="{78CEE823-120D-AD3E-72D9-451EC67581DE}"/>
              </a:ext>
            </a:extLst>
          </p:cNvPr>
          <p:cNvGraphicFramePr>
            <a:graphicFrameLocks noGrp="1"/>
          </p:cNvGraphicFramePr>
          <p:nvPr>
            <p:ph idx="1"/>
            <p:extLst>
              <p:ext uri="{D42A27DB-BD31-4B8C-83A1-F6EECF244321}">
                <p14:modId xmlns:p14="http://schemas.microsoft.com/office/powerpoint/2010/main" val="1809174704"/>
              </p:ext>
            </p:extLst>
          </p:nvPr>
        </p:nvGraphicFramePr>
        <p:xfrm>
          <a:off x="5280368" y="221673"/>
          <a:ext cx="6224244" cy="5061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8F36428-6DA9-99A9-6924-C6B1A8EB8503}"/>
              </a:ext>
            </a:extLst>
          </p:cNvPr>
          <p:cNvSpPr txBox="1"/>
          <p:nvPr/>
        </p:nvSpPr>
        <p:spPr>
          <a:xfrm>
            <a:off x="5200071" y="5376985"/>
            <a:ext cx="6991928" cy="729430"/>
          </a:xfrm>
          <a:prstGeom prst="rect">
            <a:avLst/>
          </a:prstGeom>
          <a:noFill/>
        </p:spPr>
        <p:txBody>
          <a:bodyPr wrap="square" rtlCol="0">
            <a:spAutoFit/>
          </a:bodyPr>
          <a:lstStyle/>
          <a:p>
            <a:pPr>
              <a:lnSpc>
                <a:spcPct val="90000"/>
              </a:lnSpc>
            </a:pPr>
            <a:r>
              <a:rPr lang="en-CA" sz="1000" b="1" u="sng" baseline="30000" dirty="0"/>
              <a:t>*</a:t>
            </a:r>
            <a:r>
              <a:rPr lang="en-CA" sz="1000" dirty="0"/>
              <a:t>Hypotension is defined by: Infants/children: low systolic blood pressure (age-specific) or greater than 30% decrease in systolic blood pressure. </a:t>
            </a:r>
          </a:p>
          <a:p>
            <a:pPr>
              <a:lnSpc>
                <a:spcPct val="90000"/>
              </a:lnSpc>
            </a:pPr>
            <a:endParaRPr lang="en-CA" sz="1000" dirty="0"/>
          </a:p>
          <a:p>
            <a:pPr>
              <a:lnSpc>
                <a:spcPct val="90000"/>
              </a:lnSpc>
            </a:pPr>
            <a:r>
              <a:rPr lang="en-US" sz="800" i="1" dirty="0"/>
              <a:t>Cox LS, Sanchez-Borges M, </a:t>
            </a:r>
            <a:r>
              <a:rPr lang="en-US" sz="800" i="1" dirty="0" err="1"/>
              <a:t>Lockey</a:t>
            </a:r>
            <a:r>
              <a:rPr lang="en-US" sz="800" i="1" dirty="0"/>
              <a:t> RF. World allergy organization systemic allergic reaction grading system: is a </a:t>
            </a:r>
            <a:r>
              <a:rPr lang="en-US" sz="800" i="1" dirty="0" err="1"/>
              <a:t>modifi</a:t>
            </a:r>
            <a:r>
              <a:rPr lang="en-US" sz="800" i="1" dirty="0"/>
              <a:t>-cation needed? J Allergy Clin Immunol </a:t>
            </a:r>
            <a:r>
              <a:rPr lang="en-US" sz="800" i="1" dirty="0" err="1"/>
              <a:t>Pract</a:t>
            </a:r>
            <a:r>
              <a:rPr lang="en-US" sz="800" i="1" dirty="0"/>
              <a:t>. 2017;5(1):58–62</a:t>
            </a:r>
          </a:p>
        </p:txBody>
      </p:sp>
    </p:spTree>
    <p:extLst>
      <p:ext uri="{BB962C8B-B14F-4D97-AF65-F5344CB8AC3E}">
        <p14:creationId xmlns:p14="http://schemas.microsoft.com/office/powerpoint/2010/main" val="1617532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p>
            <a:r>
              <a:rPr lang="en-US" dirty="0"/>
              <a:t>Asparaginase </a:t>
            </a:r>
            <a:r>
              <a:rPr lang="en-US" dirty="0" err="1"/>
              <a:t>rechallenge</a:t>
            </a:r>
            <a:endParaRPr lang="en-US" dirty="0"/>
          </a:p>
        </p:txBody>
      </p:sp>
      <p:sp>
        <p:nvSpPr>
          <p:cNvPr id="3" name="Content Placeholder 2"/>
          <p:cNvSpPr>
            <a:spLocks noGrp="1"/>
          </p:cNvSpPr>
          <p:nvPr>
            <p:ph idx="1"/>
          </p:nvPr>
        </p:nvSpPr>
        <p:spPr>
          <a:xfrm>
            <a:off x="2589212" y="2125362"/>
            <a:ext cx="5835121" cy="3785860"/>
          </a:xfrm>
        </p:spPr>
        <p:txBody>
          <a:bodyPr>
            <a:normAutofit/>
          </a:bodyPr>
          <a:lstStyle/>
          <a:p>
            <a:r>
              <a:rPr lang="en-US" dirty="0"/>
              <a:t>For patients who have a mild reaction they can be rechallenged. </a:t>
            </a:r>
          </a:p>
          <a:p>
            <a:r>
              <a:rPr lang="en-US" dirty="0"/>
              <a:t>Stop the infusion and treat the reaction.</a:t>
            </a:r>
          </a:p>
          <a:p>
            <a:r>
              <a:rPr lang="en-US" dirty="0"/>
              <a:t>Once symptoms subside can restart the infusion.</a:t>
            </a:r>
          </a:p>
          <a:p>
            <a:r>
              <a:rPr lang="en-US" dirty="0"/>
              <a:t>If symptoms manifest stop the infusion.</a:t>
            </a:r>
          </a:p>
          <a:p>
            <a:r>
              <a:rPr lang="en-US" dirty="0"/>
              <a:t>Draw an asparaginase level. </a:t>
            </a:r>
          </a:p>
          <a:p>
            <a:r>
              <a:rPr lang="en-US" dirty="0"/>
              <a:t>For a patient who has had a clinical reaction asparaginase levels at day 14 are required.</a:t>
            </a:r>
          </a:p>
        </p:txBody>
      </p:sp>
      <p:pic>
        <p:nvPicPr>
          <p:cNvPr id="7" name="Graphic 6" descr="IV">
            <a:extLst>
              <a:ext uri="{FF2B5EF4-FFF2-40B4-BE49-F238E27FC236}">
                <a16:creationId xmlns:a16="http://schemas.microsoft.com/office/drawing/2014/main" id="{FDFD10C8-2499-5250-DC42-925A1A6117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1452" y="2561913"/>
            <a:ext cx="2873159" cy="2873159"/>
          </a:xfrm>
          <a:prstGeom prst="rect">
            <a:avLst/>
          </a:prstGeom>
        </p:spPr>
      </p:pic>
    </p:spTree>
    <p:extLst>
      <p:ext uri="{BB962C8B-B14F-4D97-AF65-F5344CB8AC3E}">
        <p14:creationId xmlns:p14="http://schemas.microsoft.com/office/powerpoint/2010/main" val="2070012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2500">
                <a:solidFill>
                  <a:schemeClr val="bg1"/>
                </a:solidFill>
              </a:rPr>
              <a:t>Asparaginase desensitization</a:t>
            </a:r>
          </a:p>
        </p:txBody>
      </p:sp>
      <p:sp>
        <p:nvSpPr>
          <p:cNvPr id="20"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2" name="Rectangle 21">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C82C2BB-C661-E86C-F1A6-DCCEB998A8EC}"/>
              </a:ext>
            </a:extLst>
          </p:cNvPr>
          <p:cNvGraphicFramePr>
            <a:graphicFrameLocks noGrp="1"/>
          </p:cNvGraphicFramePr>
          <p:nvPr>
            <p:ph idx="1"/>
            <p:extLst>
              <p:ext uri="{D42A27DB-BD31-4B8C-83A1-F6EECF244321}">
                <p14:modId xmlns:p14="http://schemas.microsoft.com/office/powerpoint/2010/main" val="657550458"/>
              </p:ext>
            </p:extLst>
          </p:nvPr>
        </p:nvGraphicFramePr>
        <p:xfrm>
          <a:off x="4713144" y="492369"/>
          <a:ext cx="7306918" cy="6139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292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1280890"/>
          </a:xfrm>
        </p:spPr>
        <p:txBody>
          <a:bodyPr>
            <a:normAutofit/>
          </a:bodyPr>
          <a:lstStyle/>
          <a:p>
            <a:r>
              <a:rPr lang="en-US" dirty="0"/>
              <a:t>Summary</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2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9" name="Content Placeholder 2"/>
          <p:cNvSpPr>
            <a:spLocks noGrp="1"/>
          </p:cNvSpPr>
          <p:nvPr>
            <p:ph idx="1"/>
          </p:nvPr>
        </p:nvSpPr>
        <p:spPr>
          <a:xfrm>
            <a:off x="3373062" y="1399026"/>
            <a:ext cx="8131550" cy="5130862"/>
          </a:xfrm>
        </p:spPr>
        <p:txBody>
          <a:bodyPr>
            <a:normAutofit lnSpcReduction="10000"/>
          </a:bodyPr>
          <a:lstStyle/>
          <a:p>
            <a:pPr>
              <a:lnSpc>
                <a:spcPct val="90000"/>
              </a:lnSpc>
            </a:pPr>
            <a:r>
              <a:rPr lang="en-US" sz="1500" dirty="0"/>
              <a:t>APPHON febrile neutropenia guideline updates:</a:t>
            </a:r>
          </a:p>
          <a:p>
            <a:pPr lvl="1">
              <a:lnSpc>
                <a:spcPct val="90000"/>
              </a:lnSpc>
            </a:pPr>
            <a:r>
              <a:rPr lang="en-US" sz="1500" dirty="0"/>
              <a:t>Forehead temperature monitoring is not recommended.</a:t>
            </a:r>
          </a:p>
          <a:p>
            <a:pPr lvl="1">
              <a:lnSpc>
                <a:spcPct val="90000"/>
              </a:lnSpc>
            </a:pPr>
            <a:r>
              <a:rPr lang="en-US" sz="1500" dirty="0"/>
              <a:t>Lactate levels required at presentation but only subsequently in ill children.</a:t>
            </a:r>
          </a:p>
          <a:p>
            <a:pPr lvl="1">
              <a:lnSpc>
                <a:spcPct val="90000"/>
              </a:lnSpc>
            </a:pPr>
            <a:r>
              <a:rPr lang="en-US" sz="1500" dirty="0"/>
              <a:t>Empiric antifungal therapy if persistently febrile children high risk for IFI should be started at day 5 of fever (or early if clinically unwell) and for those with low risk a consult and fungal workup should be considered.</a:t>
            </a:r>
          </a:p>
          <a:p>
            <a:pPr>
              <a:lnSpc>
                <a:spcPct val="90000"/>
              </a:lnSpc>
            </a:pPr>
            <a:r>
              <a:rPr lang="en-US" sz="1500" dirty="0"/>
              <a:t>Many formulation of asparaginase.</a:t>
            </a:r>
          </a:p>
          <a:p>
            <a:pPr>
              <a:lnSpc>
                <a:spcPct val="90000"/>
              </a:lnSpc>
            </a:pPr>
            <a:r>
              <a:rPr lang="en-US" sz="1500" dirty="0"/>
              <a:t>Long-acting vs short-acting asparaginase – 2-3 weeks vs 2-3 days.</a:t>
            </a:r>
          </a:p>
          <a:p>
            <a:pPr>
              <a:lnSpc>
                <a:spcPct val="90000"/>
              </a:lnSpc>
            </a:pPr>
            <a:r>
              <a:rPr lang="en-US" sz="1500" dirty="0"/>
              <a:t>Reactions occur in up to 30% of patients but deactivation of asparaginase in less than 8% of patients which means most patients maintain adequate activity from </a:t>
            </a:r>
            <a:r>
              <a:rPr lang="en-US" sz="1500" dirty="0" err="1"/>
              <a:t>pegaspargase</a:t>
            </a:r>
            <a:r>
              <a:rPr lang="en-US" sz="1500" dirty="0"/>
              <a:t> regardless of reaction.</a:t>
            </a:r>
          </a:p>
          <a:p>
            <a:pPr>
              <a:lnSpc>
                <a:spcPct val="90000"/>
              </a:lnSpc>
            </a:pPr>
            <a:r>
              <a:rPr lang="en-US" sz="1500" dirty="0"/>
              <a:t>IWK 0% silent inactivation (2016-2023).</a:t>
            </a:r>
          </a:p>
          <a:p>
            <a:pPr>
              <a:lnSpc>
                <a:spcPct val="90000"/>
              </a:lnSpc>
            </a:pPr>
            <a:r>
              <a:rPr lang="en-US" sz="1500" dirty="0"/>
              <a:t>IWK 7% clinical inactivation (2016-2023).</a:t>
            </a:r>
          </a:p>
          <a:p>
            <a:pPr>
              <a:lnSpc>
                <a:spcPct val="90000"/>
              </a:lnSpc>
            </a:pPr>
            <a:r>
              <a:rPr lang="en-US" sz="1500" dirty="0"/>
              <a:t>IWK </a:t>
            </a:r>
            <a:r>
              <a:rPr lang="en-US" sz="1500" b="1" i="1" dirty="0"/>
              <a:t>33%</a:t>
            </a:r>
            <a:r>
              <a:rPr lang="en-US" sz="1500" dirty="0"/>
              <a:t> reduction in switching to </a:t>
            </a:r>
            <a:r>
              <a:rPr lang="en-US" sz="1500" dirty="0" err="1"/>
              <a:t>erwinia</a:t>
            </a:r>
            <a:r>
              <a:rPr lang="en-US" sz="1500" dirty="0"/>
              <a:t> since 2016 due to asparaginase level monitoring and desensitization protocol. This results in an improvement in QOL (no IM injections) and a significant reduction in cost (</a:t>
            </a:r>
            <a:r>
              <a:rPr lang="en-US" sz="1500" dirty="0" err="1"/>
              <a:t>erwinia</a:t>
            </a:r>
            <a:r>
              <a:rPr lang="en-US" sz="1500" dirty="0"/>
              <a:t> 3 x the expense of drug alone plus clinic visits and preparation/administration).</a:t>
            </a:r>
          </a:p>
          <a:p>
            <a:pPr>
              <a:lnSpc>
                <a:spcPct val="90000"/>
              </a:lnSpc>
            </a:pPr>
            <a:r>
              <a:rPr lang="en-US" sz="1500" dirty="0"/>
              <a:t>Most patients can be safely rechallenged with mild reactions.</a:t>
            </a:r>
          </a:p>
          <a:p>
            <a:pPr>
              <a:lnSpc>
                <a:spcPct val="90000"/>
              </a:lnSpc>
            </a:pPr>
            <a:r>
              <a:rPr lang="en-US" sz="1500" dirty="0"/>
              <a:t>Most patients can be safely desensitized with moderate to severe reactions.</a:t>
            </a:r>
          </a:p>
          <a:p>
            <a:pPr>
              <a:lnSpc>
                <a:spcPct val="90000"/>
              </a:lnSpc>
            </a:pPr>
            <a:endParaRPr lang="en-US" sz="1500" dirty="0"/>
          </a:p>
        </p:txBody>
      </p:sp>
    </p:spTree>
    <p:extLst>
      <p:ext uri="{BB962C8B-B14F-4D97-AF65-F5344CB8AC3E}">
        <p14:creationId xmlns:p14="http://schemas.microsoft.com/office/powerpoint/2010/main" val="265832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1280890"/>
          </a:xfrm>
        </p:spPr>
        <p:txBody>
          <a:bodyPr>
            <a:normAutofit/>
          </a:bodyPr>
          <a:lstStyle/>
          <a:p>
            <a:r>
              <a:rPr lang="en-US" dirty="0"/>
              <a:t>APPHON febrile neutropenia guideline – Updated reference.</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1905000"/>
            <a:ext cx="8131550" cy="4006222"/>
          </a:xfrm>
        </p:spPr>
        <p:txBody>
          <a:bodyPr>
            <a:normAutofit/>
          </a:bodyPr>
          <a:lstStyle/>
          <a:p>
            <a:r>
              <a:rPr lang="en-US" sz="2000" dirty="0"/>
              <a:t>The explanation for the supporting evidence for this guideline is in the reference section. This guideline was originally based on the C17 endorsed guideline for the management of fever and neutropenia in children with cancer and/or undergoing hematopoietic stem cell transplantation 2012 and the 2017 update and more recent evidence based upon guidance from</a:t>
            </a:r>
            <a:r>
              <a:rPr lang="en-US" sz="2000" b="1" i="1" dirty="0"/>
              <a:t> </a:t>
            </a:r>
            <a:r>
              <a:rPr lang="en-US" sz="2000" b="1" dirty="0"/>
              <a:t> </a:t>
            </a:r>
            <a:r>
              <a:rPr lang="en-US" sz="2000" dirty="0"/>
              <a:t>the </a:t>
            </a:r>
            <a:r>
              <a:rPr lang="en-US" sz="2000" i="1" dirty="0"/>
              <a:t>recent publication </a:t>
            </a:r>
            <a:r>
              <a:rPr lang="en-US" sz="2000" i="1" dirty="0" err="1">
                <a:solidFill>
                  <a:srgbClr val="FF0000"/>
                </a:solidFill>
              </a:rPr>
              <a:t>Lehrnbecher</a:t>
            </a:r>
            <a:r>
              <a:rPr lang="en-US" sz="2000" i="1" dirty="0">
                <a:solidFill>
                  <a:srgbClr val="FF0000"/>
                </a:solidFill>
              </a:rPr>
              <a:t> T, Robinson PD, Amman RA, et al. Guideline for the Management of Fever and Neutropenia in Pediatric Patients With Cancer and Hematopoietic Cell Transplantation Recipients: 2023 Update. JCO 2023;41((0:1774-1785) and has been revised for use in the Maritime Provinces.</a:t>
            </a:r>
          </a:p>
          <a:p>
            <a:endParaRPr lang="en-US" dirty="0"/>
          </a:p>
        </p:txBody>
      </p:sp>
    </p:spTree>
    <p:extLst>
      <p:ext uri="{BB962C8B-B14F-4D97-AF65-F5344CB8AC3E}">
        <p14:creationId xmlns:p14="http://schemas.microsoft.com/office/powerpoint/2010/main" val="654203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4CE9304C-7D47-49AD-9260-6DBF0A5B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393"/>
            <a:ext cx="12188952" cy="6858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duotone>
              <a:schemeClr val="bg2">
                <a:shade val="45000"/>
                <a:satMod val="135000"/>
              </a:schemeClr>
              <a:prstClr val="white"/>
            </a:duotone>
            <a:alphaModFix amt="40000"/>
          </a:blip>
          <a:srcRect/>
          <a:stretch/>
        </p:blipFill>
        <p:spPr>
          <a:xfrm>
            <a:off x="-1524" y="10"/>
            <a:ext cx="12192000" cy="6857990"/>
          </a:xfrm>
          <a:prstGeom prst="rect">
            <a:avLst/>
          </a:prstGeom>
        </p:spPr>
      </p:pic>
      <p:sp>
        <p:nvSpPr>
          <p:cNvPr id="2" name="Title 1"/>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a:solidFill>
                  <a:srgbClr val="4A6726"/>
                </a:solidFill>
              </a:rPr>
              <a:t>Questions?</a:t>
            </a:r>
          </a:p>
        </p:txBody>
      </p:sp>
      <p:sp>
        <p:nvSpPr>
          <p:cNvPr id="42" name="Rectangle 41">
            <a:extLst>
              <a:ext uri="{FF2B5EF4-FFF2-40B4-BE49-F238E27FC236}">
                <a16:creationId xmlns:a16="http://schemas.microsoft.com/office/drawing/2014/main" id="{9DEDD006-D91C-4989-B39C-EEEA43F86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33">
            <a:extLst>
              <a:ext uri="{FF2B5EF4-FFF2-40B4-BE49-F238E27FC236}">
                <a16:creationId xmlns:a16="http://schemas.microsoft.com/office/drawing/2014/main" id="{35EF7FFE-55CC-444E-A630-F40A5C9C5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1759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16175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1280890"/>
          </a:xfrm>
        </p:spPr>
        <p:txBody>
          <a:bodyPr>
            <a:normAutofit/>
          </a:bodyPr>
          <a:lstStyle/>
          <a:p>
            <a:pPr>
              <a:lnSpc>
                <a:spcPct val="90000"/>
              </a:lnSpc>
            </a:pPr>
            <a:r>
              <a:rPr lang="en-US" sz="2800"/>
              <a:t>APPHON febrile neutropenia guideline – Updated information on thermometer use</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1672492"/>
            <a:ext cx="8131550" cy="4384431"/>
          </a:xfrm>
        </p:spPr>
        <p:txBody>
          <a:bodyPr>
            <a:normAutofit/>
          </a:bodyPr>
          <a:lstStyle/>
          <a:p>
            <a:r>
              <a:rPr lang="en-US" sz="2000" b="1" dirty="0"/>
              <a:t>Fever </a:t>
            </a:r>
            <a:r>
              <a:rPr lang="en-US" sz="2000" dirty="0"/>
              <a:t>is defined as a single oral or tympanic temperature greater than or equal to 38.3°C or oral or tympanic temperature greater than or equal to 38°C for 1 hour or more. Oral temperatures (and/or thermometers that read core body temperature, e.g., tympanic thermometers) are more reliable and are thus preferred. However, when axillary temperatures are the only option (e.g., very young children or when a tympanic thermometer does not yield an accurate temperature), fever is defined as a single axillary temperature of greater than or equal to 37.8°C or axillary temperature greater than or equal to 37.5°C for 1 hour or more. </a:t>
            </a:r>
            <a:r>
              <a:rPr lang="en-US" sz="2000" i="1" dirty="0">
                <a:solidFill>
                  <a:srgbClr val="FF0000"/>
                </a:solidFill>
              </a:rPr>
              <a:t>NOTE: A non-contact infrared thermometer or fever strips are not recommended.</a:t>
            </a:r>
          </a:p>
          <a:p>
            <a:endParaRPr lang="en-US" dirty="0"/>
          </a:p>
        </p:txBody>
      </p:sp>
    </p:spTree>
    <p:extLst>
      <p:ext uri="{BB962C8B-B14F-4D97-AF65-F5344CB8AC3E}">
        <p14:creationId xmlns:p14="http://schemas.microsoft.com/office/powerpoint/2010/main" val="199922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843391" y="624110"/>
            <a:ext cx="9383408" cy="1280890"/>
          </a:xfrm>
        </p:spPr>
        <p:txBody>
          <a:bodyPr>
            <a:normAutofit/>
          </a:bodyPr>
          <a:lstStyle/>
          <a:p>
            <a:r>
              <a:rPr lang="en-US">
                <a:solidFill>
                  <a:schemeClr val="bg1"/>
                </a:solidFill>
              </a:rPr>
              <a:t>APPHON febrile neutropenia guideline – Updated information on lactate levels</a:t>
            </a:r>
          </a:p>
        </p:txBody>
      </p:sp>
      <p:sp>
        <p:nvSpPr>
          <p:cNvPr id="13"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A8B4A40C-FA71-7402-7C79-254A245B0047}"/>
              </a:ext>
            </a:extLst>
          </p:cNvPr>
          <p:cNvGraphicFramePr>
            <a:graphicFrameLocks noGrp="1"/>
          </p:cNvGraphicFramePr>
          <p:nvPr>
            <p:ph idx="1"/>
            <p:extLst>
              <p:ext uri="{D42A27DB-BD31-4B8C-83A1-F6EECF244321}">
                <p14:modId xmlns:p14="http://schemas.microsoft.com/office/powerpoint/2010/main" val="42799162"/>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731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7" name="Rectangle 27">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645106"/>
            <a:ext cx="6574536" cy="1259894"/>
          </a:xfrm>
        </p:spPr>
        <p:txBody>
          <a:bodyPr vert="horz" lIns="91440" tIns="45720" rIns="91440" bIns="45720" rtlCol="0" anchor="t">
            <a:normAutofit/>
          </a:bodyPr>
          <a:lstStyle/>
          <a:p>
            <a:pPr>
              <a:lnSpc>
                <a:spcPct val="90000"/>
              </a:lnSpc>
            </a:pPr>
            <a:r>
              <a:rPr lang="en-US" sz="2800"/>
              <a:t>APPHON febrile neutropenia guideline – Updated information on antifungal therapy</a:t>
            </a:r>
          </a:p>
        </p:txBody>
      </p:sp>
      <p:sp>
        <p:nvSpPr>
          <p:cNvPr id="48" name="Rectangle 29">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p:cNvSpPr txBox="1"/>
          <p:nvPr/>
        </p:nvSpPr>
        <p:spPr>
          <a:xfrm>
            <a:off x="649224" y="2133600"/>
            <a:ext cx="6574535" cy="3759253"/>
          </a:xfrm>
          <a:prstGeom prst="rect">
            <a:avLst/>
          </a:prstGeom>
        </p:spPr>
        <p:txBody>
          <a:bodyPr vert="horz" lIns="91440" tIns="45720" rIns="91440" bIns="45720" rtlCol="0">
            <a:normAutofit/>
          </a:bodyPr>
          <a:lstStyle/>
          <a:p>
            <a:pPr defTabSz="457200">
              <a:spcBef>
                <a:spcPts val="1000"/>
              </a:spcBef>
              <a:buClr>
                <a:schemeClr val="accent1"/>
              </a:buClr>
              <a:buFont typeface="Wingdings 3" charset="2"/>
              <a:buChar char=""/>
            </a:pPr>
            <a:r>
              <a:rPr lang="en-US" b="1" i="1">
                <a:solidFill>
                  <a:schemeClr val="tx1">
                    <a:lumMod val="75000"/>
                    <a:lumOff val="25000"/>
                  </a:schemeClr>
                </a:solidFill>
              </a:rPr>
              <a:t>Recommendations on when to consider starting empiric antifungal therapy on patients with neutropenia and persistent fever (5-days or longer) and/or who are clinically deteriorating.</a:t>
            </a:r>
            <a:endParaRPr lang="en-US" i="1" dirty="0">
              <a:solidFill>
                <a:schemeClr val="tx1">
                  <a:lumMod val="75000"/>
                  <a:lumOff val="25000"/>
                </a:schemeClr>
              </a:solidFill>
            </a:endParaRPr>
          </a:p>
        </p:txBody>
      </p:sp>
      <p:sp>
        <p:nvSpPr>
          <p:cNvPr id="49"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6610754"/>
              </p:ext>
            </p:extLst>
          </p:nvPr>
        </p:nvGraphicFramePr>
        <p:xfrm>
          <a:off x="7562088" y="742584"/>
          <a:ext cx="3981456" cy="5144068"/>
        </p:xfrm>
        <a:graphic>
          <a:graphicData uri="http://schemas.openxmlformats.org/drawingml/2006/table">
            <a:tbl>
              <a:tblPr firstRow="1" firstCol="1" bandRow="1">
                <a:solidFill>
                  <a:srgbClr val="F2F2F2">
                    <a:alpha val="45098"/>
                  </a:srgbClr>
                </a:solidFill>
                <a:tableStyleId>{5C22544A-7EE6-4342-B048-85BDC9FD1C3A}</a:tableStyleId>
              </a:tblPr>
              <a:tblGrid>
                <a:gridCol w="1907898">
                  <a:extLst>
                    <a:ext uri="{9D8B030D-6E8A-4147-A177-3AD203B41FA5}">
                      <a16:colId xmlns:a16="http://schemas.microsoft.com/office/drawing/2014/main" val="20000"/>
                    </a:ext>
                  </a:extLst>
                </a:gridCol>
                <a:gridCol w="2073558">
                  <a:extLst>
                    <a:ext uri="{9D8B030D-6E8A-4147-A177-3AD203B41FA5}">
                      <a16:colId xmlns:a16="http://schemas.microsoft.com/office/drawing/2014/main" val="20001"/>
                    </a:ext>
                  </a:extLst>
                </a:gridCol>
              </a:tblGrid>
              <a:tr h="510975">
                <a:tc>
                  <a:txBody>
                    <a:bodyPr/>
                    <a:lstStyle/>
                    <a:p>
                      <a:pPr marL="0" marR="0">
                        <a:lnSpc>
                          <a:spcPct val="107000"/>
                        </a:lnSpc>
                        <a:spcBef>
                          <a:spcPts val="0"/>
                        </a:spcBef>
                        <a:spcAft>
                          <a:spcPts val="800"/>
                        </a:spcAft>
                      </a:pPr>
                      <a:r>
                        <a:rPr lang="en-US" sz="1300" b="0" cap="none" spc="0">
                          <a:solidFill>
                            <a:schemeClr val="bg1"/>
                          </a:solidFill>
                          <a:effectLst/>
                        </a:rPr>
                        <a:t>Patient parameters</a:t>
                      </a:r>
                      <a:endParaRPr lang="en-US" sz="1300" b="0" cap="none" spc="0">
                        <a:solidFill>
                          <a:schemeClr val="bg1"/>
                        </a:solidFill>
                        <a:effectLst/>
                        <a:latin typeface="Arial" panose="020B0604020202020204" pitchFamily="34" charset="0"/>
                        <a:ea typeface="Arial" panose="020B0604020202020204" pitchFamily="34" charset="0"/>
                      </a:endParaRPr>
                    </a:p>
                  </a:txBody>
                  <a:tcPr marL="44820" marR="44820" marT="82259" marB="0"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nSpc>
                          <a:spcPct val="107000"/>
                        </a:lnSpc>
                        <a:spcBef>
                          <a:spcPts val="0"/>
                        </a:spcBef>
                        <a:spcAft>
                          <a:spcPts val="800"/>
                        </a:spcAft>
                      </a:pPr>
                      <a:r>
                        <a:rPr lang="en-US" sz="1300" b="0" cap="none" spc="0">
                          <a:solidFill>
                            <a:schemeClr val="bg1"/>
                          </a:solidFill>
                          <a:effectLst/>
                        </a:rPr>
                        <a:t>Plan for pediatric hematologist/oncologist</a:t>
                      </a:r>
                      <a:endParaRPr lang="en-US" sz="1300" b="0" cap="none" spc="0">
                        <a:solidFill>
                          <a:schemeClr val="bg1"/>
                        </a:solidFill>
                        <a:effectLst/>
                        <a:latin typeface="Arial" panose="020B0604020202020204" pitchFamily="34" charset="0"/>
                        <a:ea typeface="Arial" panose="020B0604020202020204" pitchFamily="34" charset="0"/>
                      </a:endParaRPr>
                    </a:p>
                  </a:txBody>
                  <a:tcPr marL="44820" marR="44820" marT="82259"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3559112">
                <a:tc>
                  <a:txBody>
                    <a:bodyPr/>
                    <a:lstStyle/>
                    <a:p>
                      <a:pPr marL="0" marR="0">
                        <a:lnSpc>
                          <a:spcPct val="107000"/>
                        </a:lnSpc>
                        <a:spcBef>
                          <a:spcPts val="0"/>
                        </a:spcBef>
                        <a:spcAft>
                          <a:spcPts val="800"/>
                        </a:spcAft>
                      </a:pPr>
                      <a:r>
                        <a:rPr lang="en-US" sz="1100" b="1" cap="none" spc="0">
                          <a:solidFill>
                            <a:schemeClr val="tx1"/>
                          </a:solidFill>
                          <a:effectLst/>
                        </a:rPr>
                        <a:t>High risk patients for IFD:</a:t>
                      </a:r>
                    </a:p>
                    <a:p>
                      <a:pPr marL="342900" marR="0" lvl="0" indent="-342900">
                        <a:lnSpc>
                          <a:spcPct val="107000"/>
                        </a:lnSpc>
                        <a:spcBef>
                          <a:spcPts val="0"/>
                        </a:spcBef>
                        <a:spcAft>
                          <a:spcPts val="800"/>
                        </a:spcAft>
                        <a:buFont typeface="Symbol" panose="05050102010706020507" pitchFamily="18" charset="2"/>
                        <a:buChar char=""/>
                      </a:pPr>
                      <a:r>
                        <a:rPr lang="en-US" sz="1100" b="1" cap="none" spc="0">
                          <a:solidFill>
                            <a:schemeClr val="tx1"/>
                          </a:solidFill>
                          <a:effectLst/>
                        </a:rPr>
                        <a:t>AML</a:t>
                      </a:r>
                    </a:p>
                    <a:p>
                      <a:pPr marL="342900" marR="0" lvl="0" indent="-342900">
                        <a:lnSpc>
                          <a:spcPct val="107000"/>
                        </a:lnSpc>
                        <a:spcBef>
                          <a:spcPts val="0"/>
                        </a:spcBef>
                        <a:spcAft>
                          <a:spcPts val="800"/>
                        </a:spcAft>
                        <a:buFont typeface="Symbol" panose="05050102010706020507" pitchFamily="18" charset="2"/>
                        <a:buChar char=""/>
                      </a:pPr>
                      <a:r>
                        <a:rPr lang="en-US" sz="1100" b="1" cap="none" spc="0">
                          <a:solidFill>
                            <a:schemeClr val="tx1"/>
                          </a:solidFill>
                          <a:effectLst/>
                        </a:rPr>
                        <a:t>Prolonged neutropenia and:</a:t>
                      </a:r>
                    </a:p>
                    <a:p>
                      <a:pPr marL="342900" marR="0" lvl="0" indent="-342900">
                        <a:lnSpc>
                          <a:spcPct val="107000"/>
                        </a:lnSpc>
                        <a:spcBef>
                          <a:spcPts val="0"/>
                        </a:spcBef>
                        <a:spcAft>
                          <a:spcPts val="800"/>
                        </a:spcAft>
                        <a:buFont typeface="Symbol" panose="05050102010706020507" pitchFamily="18" charset="2"/>
                        <a:buChar char=""/>
                      </a:pPr>
                      <a:r>
                        <a:rPr lang="en-US" sz="1100" b="1" cap="none" spc="0">
                          <a:solidFill>
                            <a:schemeClr val="tx1"/>
                          </a:solidFill>
                          <a:effectLst/>
                        </a:rPr>
                        <a:t>HR/VHR ALL (includes T-cell and infant ALL)</a:t>
                      </a:r>
                    </a:p>
                    <a:p>
                      <a:pPr marL="342900" marR="0" lvl="0" indent="-342900">
                        <a:lnSpc>
                          <a:spcPct val="107000"/>
                        </a:lnSpc>
                        <a:spcBef>
                          <a:spcPts val="0"/>
                        </a:spcBef>
                        <a:spcAft>
                          <a:spcPts val="800"/>
                        </a:spcAft>
                        <a:buFont typeface="Symbol" panose="05050102010706020507" pitchFamily="18" charset="2"/>
                        <a:buChar char=""/>
                      </a:pPr>
                      <a:r>
                        <a:rPr lang="en-US" sz="1100" b="1" cap="none" spc="0">
                          <a:solidFill>
                            <a:schemeClr val="tx1"/>
                          </a:solidFill>
                          <a:effectLst/>
                        </a:rPr>
                        <a:t>Relapsed ALL</a:t>
                      </a:r>
                    </a:p>
                    <a:p>
                      <a:pPr marL="342900" marR="0" lvl="0" indent="-342900">
                        <a:lnSpc>
                          <a:spcPct val="107000"/>
                        </a:lnSpc>
                        <a:spcBef>
                          <a:spcPts val="0"/>
                        </a:spcBef>
                        <a:spcAft>
                          <a:spcPts val="800"/>
                        </a:spcAft>
                        <a:buFont typeface="Symbol" panose="05050102010706020507" pitchFamily="18" charset="2"/>
                        <a:buChar char=""/>
                      </a:pPr>
                      <a:r>
                        <a:rPr lang="en-US" sz="1100" b="1" cap="none" spc="0">
                          <a:solidFill>
                            <a:schemeClr val="tx1"/>
                          </a:solidFill>
                          <a:effectLst/>
                        </a:rPr>
                        <a:t>High dose steroids</a:t>
                      </a:r>
                    </a:p>
                    <a:p>
                      <a:pPr marL="342900" marR="0" lvl="0" indent="-342900">
                        <a:lnSpc>
                          <a:spcPct val="107000"/>
                        </a:lnSpc>
                        <a:spcBef>
                          <a:spcPts val="0"/>
                        </a:spcBef>
                        <a:spcAft>
                          <a:spcPts val="800"/>
                        </a:spcAft>
                        <a:buFont typeface="Symbol" panose="05050102010706020507" pitchFamily="18" charset="2"/>
                        <a:buChar char=""/>
                      </a:pPr>
                      <a:r>
                        <a:rPr lang="en-US" sz="1100" b="1" cap="none" spc="0">
                          <a:solidFill>
                            <a:schemeClr val="tx1"/>
                          </a:solidFill>
                          <a:effectLst/>
                        </a:rPr>
                        <a:t>HSCT (1</a:t>
                      </a:r>
                      <a:r>
                        <a:rPr lang="en-US" sz="1100" b="1" cap="none" spc="0" baseline="30000">
                          <a:solidFill>
                            <a:schemeClr val="tx1"/>
                          </a:solidFill>
                          <a:effectLst/>
                        </a:rPr>
                        <a:t>st</a:t>
                      </a:r>
                      <a:r>
                        <a:rPr lang="en-US" sz="1100" b="1" cap="none" spc="0">
                          <a:solidFill>
                            <a:schemeClr val="tx1"/>
                          </a:solidFill>
                          <a:effectLst/>
                        </a:rPr>
                        <a:t> year post without evidence of T-cell reconstitution, or receiving steroids or multiple immune suppressive agents for GVHD)</a:t>
                      </a:r>
                    </a:p>
                    <a:p>
                      <a:pPr marL="1117600" marR="0" indent="-228600">
                        <a:lnSpc>
                          <a:spcPct val="107000"/>
                        </a:lnSpc>
                        <a:spcBef>
                          <a:spcPts val="0"/>
                        </a:spcBef>
                        <a:spcAft>
                          <a:spcPts val="800"/>
                        </a:spcAft>
                      </a:pPr>
                      <a:r>
                        <a:rPr lang="en-US" sz="1100" b="1" cap="none" spc="0">
                          <a:solidFill>
                            <a:schemeClr val="tx1"/>
                          </a:solidFill>
                          <a:effectLst/>
                        </a:rPr>
                        <a:t> </a:t>
                      </a:r>
                      <a:endParaRPr lang="en-US" sz="1100" b="1" cap="none" spc="0">
                        <a:solidFill>
                          <a:schemeClr val="tx1"/>
                        </a:solidFill>
                        <a:effectLst/>
                        <a:latin typeface="Arial" panose="020B0604020202020204" pitchFamily="34" charset="0"/>
                        <a:ea typeface="Arial" panose="020B0604020202020204" pitchFamily="34" charset="0"/>
                      </a:endParaRPr>
                    </a:p>
                  </a:txBody>
                  <a:tcPr marL="44820" marR="44820" marT="82259"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marR="0">
                        <a:lnSpc>
                          <a:spcPct val="107000"/>
                        </a:lnSpc>
                        <a:spcBef>
                          <a:spcPts val="0"/>
                        </a:spcBef>
                        <a:spcAft>
                          <a:spcPts val="800"/>
                        </a:spcAft>
                      </a:pPr>
                      <a:r>
                        <a:rPr lang="en-US" sz="1100" cap="none" spc="0">
                          <a:solidFill>
                            <a:schemeClr val="tx1"/>
                          </a:solidFill>
                          <a:effectLst/>
                        </a:rPr>
                        <a:t>Start </a:t>
                      </a:r>
                      <a:r>
                        <a:rPr lang="en-US" sz="1100" cap="none" spc="0" err="1">
                          <a:solidFill>
                            <a:schemeClr val="tx1"/>
                          </a:solidFill>
                          <a:effectLst/>
                        </a:rPr>
                        <a:t>caspofungin</a:t>
                      </a:r>
                      <a:r>
                        <a:rPr lang="en-US" sz="1100" cap="none" spc="0">
                          <a:solidFill>
                            <a:schemeClr val="tx1"/>
                          </a:solidFill>
                          <a:effectLst/>
                        </a:rPr>
                        <a:t> pre-emptively in post HSCT patients.</a:t>
                      </a:r>
                    </a:p>
                    <a:p>
                      <a:pPr marL="0" marR="0">
                        <a:lnSpc>
                          <a:spcPct val="107000"/>
                        </a:lnSpc>
                        <a:spcBef>
                          <a:spcPts val="0"/>
                        </a:spcBef>
                        <a:spcAft>
                          <a:spcPts val="800"/>
                        </a:spcAft>
                      </a:pPr>
                      <a:r>
                        <a:rPr lang="en-US" sz="1100" cap="none" spc="0">
                          <a:solidFill>
                            <a:schemeClr val="tx1"/>
                          </a:solidFill>
                          <a:effectLst/>
                        </a:rPr>
                        <a:t>Consider deferring empiric antifungal therapy and consulting ID and conducting full fungal workup with CT chest and abdomen +/- CNS) AND initiating </a:t>
                      </a:r>
                      <a:r>
                        <a:rPr lang="en-US" sz="1100" cap="none" spc="0" err="1">
                          <a:solidFill>
                            <a:schemeClr val="tx1"/>
                          </a:solidFill>
                          <a:effectLst/>
                        </a:rPr>
                        <a:t>caspofungin</a:t>
                      </a:r>
                      <a:r>
                        <a:rPr lang="en-US" sz="1100" cap="none" spc="0">
                          <a:solidFill>
                            <a:schemeClr val="tx1"/>
                          </a:solidFill>
                          <a:effectLst/>
                        </a:rPr>
                        <a:t> only if evaluation suggests or indicates IFD. </a:t>
                      </a:r>
                    </a:p>
                    <a:p>
                      <a:pPr marL="0" marR="0">
                        <a:lnSpc>
                          <a:spcPct val="107000"/>
                        </a:lnSpc>
                        <a:spcBef>
                          <a:spcPts val="0"/>
                        </a:spcBef>
                        <a:spcAft>
                          <a:spcPts val="800"/>
                        </a:spcAft>
                      </a:pPr>
                      <a:r>
                        <a:rPr lang="en-US" sz="1100" cap="none" spc="0">
                          <a:solidFill>
                            <a:schemeClr val="tx1"/>
                          </a:solidFill>
                          <a:effectLst/>
                        </a:rPr>
                        <a:t>IF patient is already on </a:t>
                      </a:r>
                      <a:r>
                        <a:rPr lang="en-US" sz="1100" cap="none" spc="0" err="1">
                          <a:solidFill>
                            <a:schemeClr val="tx1"/>
                          </a:solidFill>
                          <a:effectLst/>
                        </a:rPr>
                        <a:t>caspofungin</a:t>
                      </a:r>
                      <a:r>
                        <a:rPr lang="en-US" sz="1100" cap="none" spc="0">
                          <a:solidFill>
                            <a:schemeClr val="tx1"/>
                          </a:solidFill>
                          <a:effectLst/>
                        </a:rPr>
                        <a:t> for fungal prevention consult ID.</a:t>
                      </a:r>
                      <a:endParaRPr lang="en-US" sz="1100" cap="none" spc="0">
                        <a:solidFill>
                          <a:schemeClr val="tx1"/>
                        </a:solidFill>
                        <a:effectLst/>
                        <a:latin typeface="Arial" panose="020B0604020202020204" pitchFamily="34" charset="0"/>
                        <a:ea typeface="Arial" panose="020B0604020202020204" pitchFamily="34" charset="0"/>
                      </a:endParaRPr>
                    </a:p>
                  </a:txBody>
                  <a:tcPr marL="44820" marR="44820" marT="82259"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001"/>
                  </a:ext>
                </a:extLst>
              </a:tr>
              <a:tr h="982705">
                <a:tc>
                  <a:txBody>
                    <a:bodyPr/>
                    <a:lstStyle/>
                    <a:p>
                      <a:pPr marL="0" marR="0">
                        <a:lnSpc>
                          <a:spcPct val="107000"/>
                        </a:lnSpc>
                        <a:spcBef>
                          <a:spcPts val="0"/>
                        </a:spcBef>
                        <a:spcAft>
                          <a:spcPts val="800"/>
                        </a:spcAft>
                      </a:pPr>
                      <a:r>
                        <a:rPr lang="en-US" sz="1100" b="1" cap="none" spc="0">
                          <a:solidFill>
                            <a:schemeClr val="tx1"/>
                          </a:solidFill>
                          <a:effectLst/>
                        </a:rPr>
                        <a:t>Low risk patients for IFD (All patients who are not high risk) with fever greater than or equal to 38.3 </a:t>
                      </a:r>
                      <a:r>
                        <a:rPr lang="en-US" sz="1100" b="1" cap="none" spc="0" baseline="30000">
                          <a:solidFill>
                            <a:schemeClr val="tx1"/>
                          </a:solidFill>
                          <a:effectLst/>
                        </a:rPr>
                        <a:t>◦</a:t>
                      </a:r>
                      <a:r>
                        <a:rPr lang="en-US" sz="1100" b="1" cap="none" spc="0">
                          <a:solidFill>
                            <a:schemeClr val="tx1"/>
                          </a:solidFill>
                          <a:effectLst/>
                        </a:rPr>
                        <a:t> C for 96 hours.</a:t>
                      </a:r>
                      <a:endParaRPr lang="en-US" sz="1100" b="1" cap="none" spc="0">
                        <a:solidFill>
                          <a:schemeClr val="tx1"/>
                        </a:solidFill>
                        <a:effectLst/>
                        <a:latin typeface="Arial" panose="020B0604020202020204" pitchFamily="34" charset="0"/>
                        <a:ea typeface="Arial" panose="020B0604020202020204" pitchFamily="34" charset="0"/>
                      </a:endParaRPr>
                    </a:p>
                  </a:txBody>
                  <a:tcPr marL="44820" marR="44820" marT="82259"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07000"/>
                        </a:lnSpc>
                        <a:spcBef>
                          <a:spcPts val="0"/>
                        </a:spcBef>
                        <a:spcAft>
                          <a:spcPts val="800"/>
                        </a:spcAft>
                      </a:pPr>
                      <a:r>
                        <a:rPr lang="en-US" sz="1100" cap="none" spc="0">
                          <a:solidFill>
                            <a:schemeClr val="tx1"/>
                          </a:solidFill>
                          <a:effectLst/>
                        </a:rPr>
                        <a:t>Consider withholding empiric antifungal therapy and consult ID + a full fungal workup (CT chest +/- abdomen +/- CNS) </a:t>
                      </a:r>
                      <a:endParaRPr lang="en-US" sz="1100" cap="none" spc="0">
                        <a:solidFill>
                          <a:schemeClr val="tx1"/>
                        </a:solidFill>
                        <a:effectLst/>
                        <a:latin typeface="Arial" panose="020B0604020202020204" pitchFamily="34" charset="0"/>
                        <a:ea typeface="Arial" panose="020B0604020202020204" pitchFamily="34" charset="0"/>
                      </a:endParaRPr>
                    </a:p>
                  </a:txBody>
                  <a:tcPr marL="44820" marR="44820" marT="82259"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582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p:cNvPicPr>
            <a:picLocks noChangeAspect="1"/>
          </p:cNvPicPr>
          <p:nvPr/>
        </p:nvPicPr>
        <p:blipFill rotWithShape="1">
          <a:blip r:embed="rId2"/>
          <a:srcRect/>
          <a:stretch/>
        </p:blipFill>
        <p:spPr>
          <a:xfrm>
            <a:off x="20" y="10"/>
            <a:ext cx="12191980" cy="6857990"/>
          </a:xfrm>
          <a:prstGeom prst="rect">
            <a:avLst/>
          </a:prstGeom>
        </p:spPr>
      </p:pic>
      <p:sp>
        <p:nvSpPr>
          <p:cNvPr id="42" name="Freeform: Shape 41">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4A6726">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p:cNvSpPr>
            <a:spLocks noGrp="1"/>
          </p:cNvSpPr>
          <p:nvPr>
            <p:ph type="title"/>
          </p:nvPr>
        </p:nvSpPr>
        <p:spPr>
          <a:xfrm>
            <a:off x="1083733" y="3889218"/>
            <a:ext cx="5478432" cy="1032094"/>
          </a:xfrm>
        </p:spPr>
        <p:txBody>
          <a:bodyPr vert="horz" lIns="91440" tIns="45720" rIns="91440" bIns="45720" rtlCol="0" anchor="b">
            <a:normAutofit/>
          </a:bodyPr>
          <a:lstStyle/>
          <a:p>
            <a:r>
              <a:rPr lang="en-US" sz="4000">
                <a:solidFill>
                  <a:srgbClr val="FEFFFF"/>
                </a:solidFill>
              </a:rPr>
              <a:t>Asparaginase</a:t>
            </a:r>
          </a:p>
        </p:txBody>
      </p:sp>
    </p:spTree>
    <p:extLst>
      <p:ext uri="{BB962C8B-B14F-4D97-AF65-F5344CB8AC3E}">
        <p14:creationId xmlns:p14="http://schemas.microsoft.com/office/powerpoint/2010/main" val="2870911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1280890"/>
          </a:xfrm>
        </p:spPr>
        <p:txBody>
          <a:bodyPr>
            <a:normAutofit/>
          </a:bodyPr>
          <a:lstStyle/>
          <a:p>
            <a:r>
              <a:rPr lang="en-US" dirty="0"/>
              <a:t>Where does </a:t>
            </a:r>
            <a:r>
              <a:rPr lang="en-US" dirty="0" err="1"/>
              <a:t>asparaginase</a:t>
            </a:r>
            <a:r>
              <a:rPr lang="en-US" dirty="0"/>
              <a:t> come from?</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2133600"/>
            <a:ext cx="8131550" cy="3777622"/>
          </a:xfrm>
        </p:spPr>
        <p:txBody>
          <a:bodyPr>
            <a:normAutofit/>
          </a:bodyPr>
          <a:lstStyle/>
          <a:p>
            <a:r>
              <a:rPr lang="en-US" dirty="0"/>
              <a:t>Animals </a:t>
            </a:r>
          </a:p>
          <a:p>
            <a:r>
              <a:rPr lang="en-US" dirty="0"/>
              <a:t>Plants</a:t>
            </a:r>
          </a:p>
          <a:p>
            <a:r>
              <a:rPr lang="en-US" dirty="0"/>
              <a:t>Fungus</a:t>
            </a:r>
          </a:p>
          <a:p>
            <a:r>
              <a:rPr lang="en-US" dirty="0"/>
              <a:t>Actinomycetes</a:t>
            </a:r>
          </a:p>
          <a:p>
            <a:r>
              <a:rPr lang="en-US" dirty="0"/>
              <a:t>Algae</a:t>
            </a:r>
          </a:p>
          <a:p>
            <a:r>
              <a:rPr lang="en-US" dirty="0"/>
              <a:t>Bacteria – proven most beneficial in drug manufacturing; E.coli and Erwinia </a:t>
            </a:r>
            <a:r>
              <a:rPr lang="en-US" dirty="0" err="1"/>
              <a:t>chrysanthemi</a:t>
            </a:r>
            <a:r>
              <a:rPr lang="en-US" dirty="0"/>
              <a:t> </a:t>
            </a:r>
          </a:p>
          <a:p>
            <a:r>
              <a:rPr lang="en-US" dirty="0"/>
              <a:t>Protein engineering or modified versions of the enzyme reduce hypersensitivity of native preparations for example PEGylated and recombinant products.</a:t>
            </a:r>
          </a:p>
          <a:p>
            <a:endParaRPr lang="en-US" dirty="0"/>
          </a:p>
        </p:txBody>
      </p:sp>
    </p:spTree>
    <p:extLst>
      <p:ext uri="{BB962C8B-B14F-4D97-AF65-F5344CB8AC3E}">
        <p14:creationId xmlns:p14="http://schemas.microsoft.com/office/powerpoint/2010/main" val="59761510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2158</TotalTime>
  <Words>3564</Words>
  <Application>Microsoft Office PowerPoint</Application>
  <PresentationFormat>Widescreen</PresentationFormat>
  <Paragraphs>307</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Century Gothic</vt:lpstr>
      <vt:lpstr>Gill Sans MT</vt:lpstr>
      <vt:lpstr>Lucida Sans</vt:lpstr>
      <vt:lpstr>Symbol</vt:lpstr>
      <vt:lpstr>Trebuchet MS</vt:lpstr>
      <vt:lpstr>Wingdings 3</vt:lpstr>
      <vt:lpstr>Wisp</vt:lpstr>
      <vt:lpstr>APPHON febrile neutropenia updates      AND Asparaginase formulations, allergic reactions, antibody production, asparaginase levels, rechallenge and desensitization  </vt:lpstr>
      <vt:lpstr>Conflict of interest disclosure</vt:lpstr>
      <vt:lpstr>Objectives</vt:lpstr>
      <vt:lpstr>APPHON febrile neutropenia guideline – Updated reference.</vt:lpstr>
      <vt:lpstr>APPHON febrile neutropenia guideline – Updated information on thermometer use</vt:lpstr>
      <vt:lpstr>APPHON febrile neutropenia guideline – Updated information on lactate levels</vt:lpstr>
      <vt:lpstr>APPHON febrile neutropenia guideline – Updated information on antifungal therapy</vt:lpstr>
      <vt:lpstr>Asparaginase</vt:lpstr>
      <vt:lpstr>Where does asparaginase come from?</vt:lpstr>
      <vt:lpstr>History of asparaginase in the treatment of ALL</vt:lpstr>
      <vt:lpstr>Asparaginase products available in North America</vt:lpstr>
      <vt:lpstr>How does asparaginase work?</vt:lpstr>
      <vt:lpstr>Mechanism of action of asparaginase</vt:lpstr>
      <vt:lpstr>Properties required of asparaginase products</vt:lpstr>
      <vt:lpstr>Asparagine depletion</vt:lpstr>
      <vt:lpstr>Ways to measure asparaginase activity</vt:lpstr>
      <vt:lpstr>Minimum asparaginase activity levels required for asparagine depletion</vt:lpstr>
      <vt:lpstr>Therapeutic levels of asparaginase</vt:lpstr>
      <vt:lpstr>PowerPoint Presentation</vt:lpstr>
      <vt:lpstr>Asparaginase Formulations PK data</vt:lpstr>
      <vt:lpstr>            Long Acting Asparaginase Products</vt:lpstr>
      <vt:lpstr>Calaspargase Pegol Use in COG Trials</vt:lpstr>
      <vt:lpstr>COG Pegylated Asparaginase Dosing</vt:lpstr>
      <vt:lpstr>Calaspargase Pegol Dosing in COG Trials </vt:lpstr>
      <vt:lpstr>        Short acting asparaginase products</vt:lpstr>
      <vt:lpstr>Asparaginase Erwinia Chrysanthemi (Recombinant)–rywn  </vt:lpstr>
      <vt:lpstr>Asparaginase Erwinia Chrysanthemi (Recombinant)-rywn  </vt:lpstr>
      <vt:lpstr>Reactions</vt:lpstr>
      <vt:lpstr>Calaspargase pegol compound</vt:lpstr>
      <vt:lpstr>Antibody mediated reactions</vt:lpstr>
      <vt:lpstr>PowerPoint Presentation</vt:lpstr>
      <vt:lpstr>PowerPoint Presentation</vt:lpstr>
      <vt:lpstr>Non-antibody mediated reactions</vt:lpstr>
      <vt:lpstr>Asparaginase serum/plasma levels and deactivation experience from the IWK</vt:lpstr>
      <vt:lpstr>Pegaspargase administration and hypersensitivity guide</vt:lpstr>
      <vt:lpstr>Hypersensitivity reaction grading as per the IWK</vt:lpstr>
      <vt:lpstr>Asparaginase rechallenge</vt:lpstr>
      <vt:lpstr>Asparaginase desensitization</vt:lpstr>
      <vt:lpstr>Summary</vt:lpstr>
      <vt:lpstr>Questions?</vt:lpstr>
    </vt:vector>
  </TitlesOfParts>
  <Company>NSHA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 into Asparaginase Depletion and L-asparaginase Activity in Children and Young Adults with Acute Lymphoblastic Leukemia (ALL): Allergic reactions, antibody production and desensitization”</dc:title>
  <dc:creator>MacDonald, Tamara</dc:creator>
  <cp:lastModifiedBy>Strang, Schoel</cp:lastModifiedBy>
  <cp:revision>90</cp:revision>
  <dcterms:created xsi:type="dcterms:W3CDTF">2023-10-04T14:21:24Z</dcterms:created>
  <dcterms:modified xsi:type="dcterms:W3CDTF">2023-12-04T13:34:40Z</dcterms:modified>
</cp:coreProperties>
</file>